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5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258" r:id="rId2"/>
    <p:sldId id="875" r:id="rId3"/>
    <p:sldId id="874" r:id="rId4"/>
    <p:sldId id="873" r:id="rId5"/>
    <p:sldId id="872" r:id="rId6"/>
    <p:sldId id="1328" r:id="rId7"/>
    <p:sldId id="1329" r:id="rId8"/>
    <p:sldId id="1165" r:id="rId9"/>
    <p:sldId id="1166" r:id="rId10"/>
    <p:sldId id="1167" r:id="rId11"/>
    <p:sldId id="1169" r:id="rId12"/>
    <p:sldId id="1168" r:id="rId13"/>
    <p:sldId id="1170" r:id="rId14"/>
    <p:sldId id="1171" r:id="rId15"/>
    <p:sldId id="1330" r:id="rId16"/>
    <p:sldId id="1331" r:id="rId17"/>
    <p:sldId id="1332" r:id="rId18"/>
    <p:sldId id="1334" r:id="rId19"/>
    <p:sldId id="1335" r:id="rId20"/>
    <p:sldId id="1336" r:id="rId21"/>
    <p:sldId id="1337" r:id="rId22"/>
    <p:sldId id="1338" r:id="rId23"/>
    <p:sldId id="1340" r:id="rId24"/>
    <p:sldId id="1172" r:id="rId25"/>
    <p:sldId id="1173" r:id="rId26"/>
    <p:sldId id="1176" r:id="rId27"/>
    <p:sldId id="1174" r:id="rId28"/>
    <p:sldId id="1175" r:id="rId29"/>
    <p:sldId id="1177" r:id="rId30"/>
    <p:sldId id="1178" r:id="rId31"/>
    <p:sldId id="1189" r:id="rId32"/>
    <p:sldId id="1339" r:id="rId33"/>
    <p:sldId id="1341" r:id="rId34"/>
    <p:sldId id="1342" r:id="rId35"/>
    <p:sldId id="1343" r:id="rId36"/>
    <p:sldId id="1346" r:id="rId37"/>
    <p:sldId id="1347" r:id="rId38"/>
    <p:sldId id="1348" r:id="rId39"/>
    <p:sldId id="1344" r:id="rId40"/>
    <p:sldId id="1349" r:id="rId41"/>
    <p:sldId id="1345" r:id="rId42"/>
    <p:sldId id="1350" r:id="rId43"/>
    <p:sldId id="1351" r:id="rId44"/>
    <p:sldId id="1352" r:id="rId45"/>
    <p:sldId id="1355" r:id="rId46"/>
    <p:sldId id="1356" r:id="rId47"/>
    <p:sldId id="1353" r:id="rId48"/>
    <p:sldId id="1354" r:id="rId49"/>
    <p:sldId id="1357" r:id="rId50"/>
    <p:sldId id="1366" r:id="rId51"/>
    <p:sldId id="1367" r:id="rId52"/>
    <p:sldId id="1368" r:id="rId53"/>
    <p:sldId id="1369" r:id="rId54"/>
    <p:sldId id="1358" r:id="rId55"/>
    <p:sldId id="1359" r:id="rId56"/>
    <p:sldId id="1360" r:id="rId57"/>
    <p:sldId id="1361" r:id="rId58"/>
    <p:sldId id="1362" r:id="rId59"/>
    <p:sldId id="1363" r:id="rId60"/>
    <p:sldId id="1364" r:id="rId61"/>
    <p:sldId id="1365" r:id="rId62"/>
    <p:sldId id="1509" r:id="rId63"/>
    <p:sldId id="1370" r:id="rId64"/>
    <p:sldId id="1371" r:id="rId65"/>
    <p:sldId id="1372" r:id="rId66"/>
    <p:sldId id="1373" r:id="rId67"/>
    <p:sldId id="1201" r:id="rId68"/>
    <p:sldId id="1202" r:id="rId69"/>
    <p:sldId id="1203" r:id="rId70"/>
    <p:sldId id="1216" r:id="rId71"/>
    <p:sldId id="1204" r:id="rId72"/>
    <p:sldId id="1374" r:id="rId73"/>
    <p:sldId id="1205" r:id="rId74"/>
    <p:sldId id="1375" r:id="rId75"/>
    <p:sldId id="1206" r:id="rId76"/>
    <p:sldId id="1207" r:id="rId77"/>
    <p:sldId id="1208" r:id="rId78"/>
    <p:sldId id="1209" r:id="rId79"/>
    <p:sldId id="1211" r:id="rId80"/>
    <p:sldId id="1212" r:id="rId81"/>
    <p:sldId id="1213" r:id="rId82"/>
    <p:sldId id="1215" r:id="rId83"/>
    <p:sldId id="1214" r:id="rId84"/>
    <p:sldId id="1220" r:id="rId85"/>
    <p:sldId id="1217" r:id="rId86"/>
    <p:sldId id="1219" r:id="rId87"/>
    <p:sldId id="1221" r:id="rId88"/>
    <p:sldId id="1376" r:id="rId89"/>
    <p:sldId id="1377" r:id="rId90"/>
    <p:sldId id="1378" r:id="rId91"/>
    <p:sldId id="1379" r:id="rId92"/>
    <p:sldId id="1380" r:id="rId93"/>
    <p:sldId id="1381" r:id="rId94"/>
    <p:sldId id="1382" r:id="rId95"/>
    <p:sldId id="1383" r:id="rId96"/>
    <p:sldId id="1384" r:id="rId97"/>
    <p:sldId id="1385" r:id="rId98"/>
    <p:sldId id="1386" r:id="rId99"/>
    <p:sldId id="1387" r:id="rId100"/>
    <p:sldId id="1388" r:id="rId101"/>
    <p:sldId id="1238" r:id="rId102"/>
    <p:sldId id="1239" r:id="rId103"/>
    <p:sldId id="1240" r:id="rId104"/>
    <p:sldId id="1389" r:id="rId105"/>
    <p:sldId id="1390" r:id="rId106"/>
    <p:sldId id="1391" r:id="rId107"/>
    <p:sldId id="1392" r:id="rId108"/>
    <p:sldId id="1263" r:id="rId109"/>
    <p:sldId id="1393" r:id="rId110"/>
    <p:sldId id="1265" r:id="rId111"/>
    <p:sldId id="1394" r:id="rId112"/>
    <p:sldId id="1395" r:id="rId113"/>
    <p:sldId id="1396" r:id="rId114"/>
    <p:sldId id="1271" r:id="rId115"/>
    <p:sldId id="1397" r:id="rId116"/>
    <p:sldId id="1398" r:id="rId117"/>
    <p:sldId id="1399" r:id="rId118"/>
    <p:sldId id="1400" r:id="rId119"/>
    <p:sldId id="1277" r:id="rId120"/>
    <p:sldId id="1401" r:id="rId121"/>
    <p:sldId id="1402" r:id="rId122"/>
    <p:sldId id="1403" r:id="rId123"/>
    <p:sldId id="1404" r:id="rId124"/>
    <p:sldId id="1405" r:id="rId125"/>
    <p:sldId id="1406" r:id="rId126"/>
    <p:sldId id="1407" r:id="rId127"/>
    <p:sldId id="1408" r:id="rId128"/>
    <p:sldId id="1409" r:id="rId129"/>
    <p:sldId id="1410" r:id="rId130"/>
    <p:sldId id="1411" r:id="rId131"/>
    <p:sldId id="1412" r:id="rId132"/>
    <p:sldId id="1413" r:id="rId133"/>
    <p:sldId id="1500" r:id="rId134"/>
    <p:sldId id="1501" r:id="rId135"/>
    <p:sldId id="1506" r:id="rId136"/>
    <p:sldId id="1502" r:id="rId137"/>
    <p:sldId id="1503" r:id="rId138"/>
    <p:sldId id="1504" r:id="rId139"/>
    <p:sldId id="1505" r:id="rId140"/>
    <p:sldId id="1508" r:id="rId141"/>
    <p:sldId id="257" r:id="rId142"/>
    <p:sldId id="1507" r:id="rId143"/>
    <p:sldId id="259" r:id="rId144"/>
    <p:sldId id="260" r:id="rId1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troduction" id="{9964146F-C517-4B77-AF40-377DB658E899}">
          <p14:sldIdLst>
            <p14:sldId id="258"/>
            <p14:sldId id="875"/>
            <p14:sldId id="874"/>
            <p14:sldId id="873"/>
            <p14:sldId id="872"/>
            <p14:sldId id="1328"/>
          </p14:sldIdLst>
        </p14:section>
        <p14:section name="Introduction to SW Design" id="{1672D01A-E3D7-4E82-BEF4-735D4EC52325}">
          <p14:sldIdLst>
            <p14:sldId id="1329"/>
            <p14:sldId id="1165"/>
            <p14:sldId id="1166"/>
            <p14:sldId id="1167"/>
            <p14:sldId id="1169"/>
            <p14:sldId id="1168"/>
            <p14:sldId id="1170"/>
            <p14:sldId id="1171"/>
            <p14:sldId id="1330"/>
            <p14:sldId id="1331"/>
            <p14:sldId id="1332"/>
            <p14:sldId id="1334"/>
            <p14:sldId id="1335"/>
            <p14:sldId id="1336"/>
            <p14:sldId id="1337"/>
          </p14:sldIdLst>
        </p14:section>
        <p14:section name="SW Communication Patterns" id="{BF3B6560-D59F-4F1A-A95A-41E765916685}">
          <p14:sldIdLst>
            <p14:sldId id="1338"/>
            <p14:sldId id="1340"/>
            <p14:sldId id="1172"/>
            <p14:sldId id="1173"/>
            <p14:sldId id="1176"/>
            <p14:sldId id="1174"/>
            <p14:sldId id="1175"/>
            <p14:sldId id="1177"/>
            <p14:sldId id="1178"/>
            <p14:sldId id="1189"/>
            <p14:sldId id="1339"/>
          </p14:sldIdLst>
        </p14:section>
        <p14:section name="State Machine Patterns" id="{5D77DB10-F1C4-4331-B641-DD7BA1B3340E}">
          <p14:sldIdLst>
            <p14:sldId id="1341"/>
            <p14:sldId id="1342"/>
            <p14:sldId id="1343"/>
            <p14:sldId id="1346"/>
            <p14:sldId id="1347"/>
            <p14:sldId id="1348"/>
            <p14:sldId id="1344"/>
            <p14:sldId id="1349"/>
            <p14:sldId id="1345"/>
            <p14:sldId id="1350"/>
            <p14:sldId id="1351"/>
            <p14:sldId id="1352"/>
            <p14:sldId id="1355"/>
            <p14:sldId id="1356"/>
            <p14:sldId id="1353"/>
            <p14:sldId id="1354"/>
            <p14:sldId id="1357"/>
            <p14:sldId id="1366"/>
            <p14:sldId id="1367"/>
            <p14:sldId id="1368"/>
            <p14:sldId id="1369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509"/>
            <p14:sldId id="1370"/>
          </p14:sldIdLst>
        </p14:section>
        <p14:section name="Multitasking Forms" id="{399BB90A-1B84-4698-B1F8-1D6706428950}">
          <p14:sldIdLst>
            <p14:sldId id="1371"/>
            <p14:sldId id="1372"/>
            <p14:sldId id="1373"/>
            <p14:sldId id="1201"/>
            <p14:sldId id="1202"/>
            <p14:sldId id="1203"/>
            <p14:sldId id="1216"/>
            <p14:sldId id="1204"/>
            <p14:sldId id="1374"/>
            <p14:sldId id="1205"/>
            <p14:sldId id="1375"/>
            <p14:sldId id="1206"/>
            <p14:sldId id="1207"/>
            <p14:sldId id="1208"/>
            <p14:sldId id="1209"/>
            <p14:sldId id="1211"/>
            <p14:sldId id="1212"/>
            <p14:sldId id="1213"/>
            <p14:sldId id="1215"/>
            <p14:sldId id="1214"/>
            <p14:sldId id="1220"/>
            <p14:sldId id="1217"/>
            <p14:sldId id="1219"/>
            <p14:sldId id="1221"/>
            <p14:sldId id="1376"/>
          </p14:sldIdLst>
        </p14:section>
        <p14:section name="The 674 Embedded SW Design Process" id="{5986A355-59F0-4F21-9E95-111730C02D6C}">
          <p14:sldIdLst>
            <p14:sldId id="1377"/>
            <p14:sldId id="1378"/>
            <p14:sldId id="1379"/>
            <p14:sldId id="1380"/>
          </p14:sldIdLst>
        </p14:section>
        <p14:section name="Static Design" id="{974588B2-ED20-4BF8-99FD-675A0FF64ECB}">
          <p14:sldIdLst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238"/>
            <p14:sldId id="1239"/>
            <p14:sldId id="1240"/>
            <p14:sldId id="1389"/>
            <p14:sldId id="1390"/>
          </p14:sldIdLst>
        </p14:section>
        <p14:section name="Dynamic Design" id="{8673A1DA-E5AB-4299-A1D8-2EAFFCC5953F}">
          <p14:sldIdLst>
            <p14:sldId id="1391"/>
            <p14:sldId id="1392"/>
            <p14:sldId id="1263"/>
            <p14:sldId id="1393"/>
            <p14:sldId id="1265"/>
            <p14:sldId id="1394"/>
            <p14:sldId id="1395"/>
            <p14:sldId id="1396"/>
            <p14:sldId id="1271"/>
            <p14:sldId id="1397"/>
            <p14:sldId id="1398"/>
            <p14:sldId id="1399"/>
            <p14:sldId id="1400"/>
            <p14:sldId id="1277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</p14:sldIdLst>
        </p14:section>
        <p14:section name="Case Study" id="{D8EEA485-14A7-41C1-BFB4-814F5333332F}">
          <p14:sldIdLst>
            <p14:sldId id="1412"/>
            <p14:sldId id="1413"/>
            <p14:sldId id="1500"/>
            <p14:sldId id="1501"/>
            <p14:sldId id="1506"/>
            <p14:sldId id="1502"/>
            <p14:sldId id="1503"/>
            <p14:sldId id="1504"/>
            <p14:sldId id="1505"/>
          </p14:sldIdLst>
        </p14:section>
        <p14:section name="Industrial Project" id="{C381641C-19FE-4C69-8D34-8254CE4FF0B4}">
          <p14:sldIdLst>
            <p14:sldId id="1508"/>
            <p14:sldId id="257"/>
            <p14:sldId id="1507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61" autoAdjust="0"/>
    <p:restoredTop sz="74246" autoAdjust="0"/>
  </p:normalViewPr>
  <p:slideViewPr>
    <p:cSldViewPr>
      <p:cViewPr varScale="1">
        <p:scale>
          <a:sx n="104" d="100"/>
          <a:sy n="104" d="100"/>
        </p:scale>
        <p:origin x="1454" y="91"/>
      </p:cViewPr>
      <p:guideLst>
        <p:guide orient="horz" pos="2160"/>
        <p:guide pos="1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hyperlink" Target="http://sunnyan.tistory.com/entry/context-switching-animationx86-ucos" TargetMode="External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hyperlink" Target="http://sunnyan.tistory.com/entry/context-switching-animationx86-uco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03FB9-6163-40AB-83BA-0ACB7531A601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BD6595-7879-401D-BB5D-132F3DFCDD17}">
      <dgm:prSet phldrT="[Text]"/>
      <dgm:spPr/>
      <dgm:t>
        <a:bodyPr anchor="ctr" anchorCtr="1"/>
        <a:lstStyle/>
        <a:p>
          <a:pPr algn="ctr"/>
          <a:r>
            <a:rPr lang="en-US" dirty="0"/>
            <a:t>Static Design</a:t>
          </a:r>
        </a:p>
      </dgm:t>
    </dgm:pt>
    <dgm:pt modelId="{9CA0B168-5D9A-4578-8907-E4017BDAE1B9}" type="parTrans" cxnId="{286922CB-B1C0-423D-9CE8-270E28140585}">
      <dgm:prSet/>
      <dgm:spPr/>
      <dgm:t>
        <a:bodyPr/>
        <a:lstStyle/>
        <a:p>
          <a:endParaRPr lang="en-US"/>
        </a:p>
      </dgm:t>
    </dgm:pt>
    <dgm:pt modelId="{D2A84DE8-3CFD-4962-9435-6A3C00318A38}" type="sibTrans" cxnId="{286922CB-B1C0-423D-9CE8-270E28140585}">
      <dgm:prSet/>
      <dgm:spPr/>
      <dgm:t>
        <a:bodyPr/>
        <a:lstStyle/>
        <a:p>
          <a:endParaRPr lang="en-US"/>
        </a:p>
      </dgm:t>
    </dgm:pt>
    <dgm:pt modelId="{6BA6BC60-A08C-4916-BCA2-15F85E3C68DF}">
      <dgm:prSet phldrT="[Text]"/>
      <dgm:spPr/>
      <dgm:t>
        <a:bodyPr anchor="ctr" anchorCtr="1"/>
        <a:lstStyle/>
        <a:p>
          <a:pPr algn="ctr"/>
          <a:r>
            <a:rPr lang="en-US" dirty="0"/>
            <a:t>Dynamic Design</a:t>
          </a:r>
        </a:p>
      </dgm:t>
    </dgm:pt>
    <dgm:pt modelId="{34D7461A-840F-49E0-857B-280114CF200C}" type="parTrans" cxnId="{F2040190-1917-45FC-A05C-5125702A1AF6}">
      <dgm:prSet/>
      <dgm:spPr/>
      <dgm:t>
        <a:bodyPr/>
        <a:lstStyle/>
        <a:p>
          <a:endParaRPr lang="en-US"/>
        </a:p>
      </dgm:t>
    </dgm:pt>
    <dgm:pt modelId="{A77FF490-A2AA-4578-B8C5-A3478EB6C821}" type="sibTrans" cxnId="{F2040190-1917-45FC-A05C-5125702A1AF6}">
      <dgm:prSet/>
      <dgm:spPr/>
      <dgm:t>
        <a:bodyPr/>
        <a:lstStyle/>
        <a:p>
          <a:endParaRPr lang="en-US"/>
        </a:p>
      </dgm:t>
    </dgm:pt>
    <dgm:pt modelId="{F4273AA2-2947-48D6-A34F-41464ABE723E}" type="pres">
      <dgm:prSet presAssocID="{E1903FB9-6163-40AB-83BA-0ACB7531A601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CB40D72-35F3-46BA-B55A-AF84AA4A6E0A}" type="pres">
      <dgm:prSet presAssocID="{E1903FB9-6163-40AB-83BA-0ACB7531A601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EE651-F12F-471D-B6FA-E128FDEF62AD}" type="pres">
      <dgm:prSet presAssocID="{E1903FB9-6163-40AB-83BA-0ACB7531A601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03A8FF24-0F31-4E24-AAA2-A01999BD5A73}" type="pres">
      <dgm:prSet presAssocID="{E1903FB9-6163-40AB-83BA-0ACB7531A601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02BE2-9123-41E5-8408-13DFE5AE76ED}" type="pres">
      <dgm:prSet presAssocID="{E1903FB9-6163-40AB-83BA-0ACB7531A601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B9705D-5D8B-436B-90C9-E1DFC4E89E46}" type="pres">
      <dgm:prSet presAssocID="{E1903FB9-6163-40AB-83BA-0ACB7531A601}" presName="TopArrow" presStyleLbl="node1" presStyleIdx="0" presStyleCnt="2"/>
      <dgm:spPr/>
    </dgm:pt>
    <dgm:pt modelId="{80E215FB-3157-4D25-9FB2-DAA3370FD63D}" type="pres">
      <dgm:prSet presAssocID="{E1903FB9-6163-40AB-83BA-0ACB7531A601}" presName="BottomArrow" presStyleLbl="node1" presStyleIdx="1" presStyleCnt="2"/>
      <dgm:spPr/>
    </dgm:pt>
  </dgm:ptLst>
  <dgm:cxnLst>
    <dgm:cxn modelId="{FC021A3C-7E3D-480A-9E61-C3911BB92ADA}" type="presOf" srcId="{44BD6595-7879-401D-BB5D-132F3DFCDD17}" destId="{CCB40D72-35F3-46BA-B55A-AF84AA4A6E0A}" srcOrd="0" destOrd="0" presId="urn:microsoft.com/office/officeart/2009/layout/ReverseList"/>
    <dgm:cxn modelId="{F2040190-1917-45FC-A05C-5125702A1AF6}" srcId="{E1903FB9-6163-40AB-83BA-0ACB7531A601}" destId="{6BA6BC60-A08C-4916-BCA2-15F85E3C68DF}" srcOrd="1" destOrd="0" parTransId="{34D7461A-840F-49E0-857B-280114CF200C}" sibTransId="{A77FF490-A2AA-4578-B8C5-A3478EB6C821}"/>
    <dgm:cxn modelId="{A3ED5B23-F202-4004-90A5-93B6B149CB5E}" type="presOf" srcId="{6BA6BC60-A08C-4916-BCA2-15F85E3C68DF}" destId="{03A8FF24-0F31-4E24-AAA2-A01999BD5A73}" srcOrd="0" destOrd="0" presId="urn:microsoft.com/office/officeart/2009/layout/ReverseList"/>
    <dgm:cxn modelId="{286922CB-B1C0-423D-9CE8-270E28140585}" srcId="{E1903FB9-6163-40AB-83BA-0ACB7531A601}" destId="{44BD6595-7879-401D-BB5D-132F3DFCDD17}" srcOrd="0" destOrd="0" parTransId="{9CA0B168-5D9A-4578-8907-E4017BDAE1B9}" sibTransId="{D2A84DE8-3CFD-4962-9435-6A3C00318A38}"/>
    <dgm:cxn modelId="{18DD0D9F-F509-4897-ADEC-55AF4530EB0C}" type="presOf" srcId="{E1903FB9-6163-40AB-83BA-0ACB7531A601}" destId="{F4273AA2-2947-48D6-A34F-41464ABE723E}" srcOrd="0" destOrd="0" presId="urn:microsoft.com/office/officeart/2009/layout/ReverseList"/>
    <dgm:cxn modelId="{26D58923-875C-4912-9DB7-4B822FA6B021}" type="presOf" srcId="{6BA6BC60-A08C-4916-BCA2-15F85E3C68DF}" destId="{BE102BE2-9123-41E5-8408-13DFE5AE76ED}" srcOrd="1" destOrd="0" presId="urn:microsoft.com/office/officeart/2009/layout/ReverseList"/>
    <dgm:cxn modelId="{C7B06FA4-4E20-4B44-8041-0E59948AE3BE}" type="presOf" srcId="{44BD6595-7879-401D-BB5D-132F3DFCDD17}" destId="{3C8EE651-F12F-471D-B6FA-E128FDEF62AD}" srcOrd="1" destOrd="0" presId="urn:microsoft.com/office/officeart/2009/layout/ReverseList"/>
    <dgm:cxn modelId="{3B059797-04EC-4C47-938D-1C5ABE2C5EDC}" type="presParOf" srcId="{F4273AA2-2947-48D6-A34F-41464ABE723E}" destId="{CCB40D72-35F3-46BA-B55A-AF84AA4A6E0A}" srcOrd="0" destOrd="0" presId="urn:microsoft.com/office/officeart/2009/layout/ReverseList"/>
    <dgm:cxn modelId="{FBCD0455-5C92-4F72-93B7-B3DFEC98405C}" type="presParOf" srcId="{F4273AA2-2947-48D6-A34F-41464ABE723E}" destId="{3C8EE651-F12F-471D-B6FA-E128FDEF62AD}" srcOrd="1" destOrd="0" presId="urn:microsoft.com/office/officeart/2009/layout/ReverseList"/>
    <dgm:cxn modelId="{6E62005A-0C3E-41CE-AC67-0E01F4399F67}" type="presParOf" srcId="{F4273AA2-2947-48D6-A34F-41464ABE723E}" destId="{03A8FF24-0F31-4E24-AAA2-A01999BD5A73}" srcOrd="2" destOrd="0" presId="urn:microsoft.com/office/officeart/2009/layout/ReverseList"/>
    <dgm:cxn modelId="{C1F66E6C-12AB-4F1B-83D2-398EFF3936CD}" type="presParOf" srcId="{F4273AA2-2947-48D6-A34F-41464ABE723E}" destId="{BE102BE2-9123-41E5-8408-13DFE5AE76ED}" srcOrd="3" destOrd="0" presId="urn:microsoft.com/office/officeart/2009/layout/ReverseList"/>
    <dgm:cxn modelId="{4818727F-B61A-4A2D-ACBB-A51DBBD869E7}" type="presParOf" srcId="{F4273AA2-2947-48D6-A34F-41464ABE723E}" destId="{99B9705D-5D8B-436B-90C9-E1DFC4E89E46}" srcOrd="4" destOrd="0" presId="urn:microsoft.com/office/officeart/2009/layout/ReverseList"/>
    <dgm:cxn modelId="{892301B2-6E84-435A-B366-996684352C64}" type="presParOf" srcId="{F4273AA2-2947-48D6-A34F-41464ABE723E}" destId="{80E215FB-3157-4D25-9FB2-DAA3370FD63D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B1053FD-99D7-4F60-9F59-A4DBC1510CD2}" type="doc">
      <dgm:prSet loTypeId="urn:microsoft.com/office/officeart/2011/layout/ConvergingText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68B5C3D-8823-4BD4-AD72-5902C9D6E1C6}">
      <dgm:prSet phldrT="[Text]"/>
      <dgm:spPr/>
      <dgm:t>
        <a:bodyPr/>
        <a:lstStyle/>
        <a:p>
          <a:r>
            <a:rPr lang="en-US" dirty="0"/>
            <a:t>Multitasking</a:t>
          </a:r>
        </a:p>
      </dgm:t>
    </dgm:pt>
    <dgm:pt modelId="{0DDCB0CD-8B2F-4FCA-A165-D5C4CA6DEF5D}" type="parTrans" cxnId="{91B547B0-DBE9-4E47-B1AC-83C885EECCBA}">
      <dgm:prSet/>
      <dgm:spPr/>
      <dgm:t>
        <a:bodyPr/>
        <a:lstStyle/>
        <a:p>
          <a:endParaRPr lang="en-US"/>
        </a:p>
      </dgm:t>
    </dgm:pt>
    <dgm:pt modelId="{2CF88736-7E4D-4DB0-B455-609AA05E2E50}" type="sibTrans" cxnId="{91B547B0-DBE9-4E47-B1AC-83C885EECCBA}">
      <dgm:prSet/>
      <dgm:spPr/>
      <dgm:t>
        <a:bodyPr/>
        <a:lstStyle/>
        <a:p>
          <a:endParaRPr lang="en-US"/>
        </a:p>
      </dgm:t>
    </dgm:pt>
    <dgm:pt modelId="{F4B1943C-B754-41E2-8E12-CDAEB8A0B616}">
      <dgm:prSet phldrT="[Text]"/>
      <dgm:spPr/>
      <dgm:t>
        <a:bodyPr/>
        <a:lstStyle/>
        <a:p>
          <a:r>
            <a:rPr lang="en-US" dirty="0"/>
            <a:t>Context Switching </a:t>
          </a:r>
        </a:p>
      </dgm:t>
    </dgm:pt>
    <dgm:pt modelId="{D085A1DB-0B97-4B2E-AF79-429F5898AA21}" type="parTrans" cxnId="{46FB3B1D-78F3-4CF1-99C9-0931D8A1C7D2}">
      <dgm:prSet/>
      <dgm:spPr/>
      <dgm:t>
        <a:bodyPr/>
        <a:lstStyle/>
        <a:p>
          <a:endParaRPr lang="en-US"/>
        </a:p>
      </dgm:t>
    </dgm:pt>
    <dgm:pt modelId="{1AC50834-6A16-446E-B0AF-AEFA721391BB}" type="sibTrans" cxnId="{46FB3B1D-78F3-4CF1-99C9-0931D8A1C7D2}">
      <dgm:prSet/>
      <dgm:spPr/>
      <dgm:t>
        <a:bodyPr/>
        <a:lstStyle/>
        <a:p>
          <a:endParaRPr lang="en-US"/>
        </a:p>
      </dgm:t>
    </dgm:pt>
    <dgm:pt modelId="{83DF8603-D811-4FEB-BB2C-EC47A00B92BE}">
      <dgm:prSet phldrT="[Text]"/>
      <dgm:spPr/>
      <dgm:t>
        <a:bodyPr/>
        <a:lstStyle/>
        <a:p>
          <a:r>
            <a:rPr lang="en-US" dirty="0"/>
            <a:t>Scheduling</a:t>
          </a:r>
        </a:p>
      </dgm:t>
    </dgm:pt>
    <dgm:pt modelId="{EDE8D068-37F3-45FB-86D3-7102ED51F7E7}" type="parTrans" cxnId="{0496EBF3-E597-4082-B3CA-1EE92E329A94}">
      <dgm:prSet/>
      <dgm:spPr/>
      <dgm:t>
        <a:bodyPr/>
        <a:lstStyle/>
        <a:p>
          <a:endParaRPr lang="en-US"/>
        </a:p>
      </dgm:t>
    </dgm:pt>
    <dgm:pt modelId="{B15FF378-0410-4D80-AE0F-2A18F2EEB3D0}" type="sibTrans" cxnId="{0496EBF3-E597-4082-B3CA-1EE92E329A94}">
      <dgm:prSet/>
      <dgm:spPr/>
      <dgm:t>
        <a:bodyPr/>
        <a:lstStyle/>
        <a:p>
          <a:endParaRPr lang="en-US"/>
        </a:p>
      </dgm:t>
    </dgm:pt>
    <dgm:pt modelId="{5D70B667-9E3E-46D1-8CCE-F2F601EC7ECD}">
      <dgm:prSet phldrT="[Text]"/>
      <dgm:spPr/>
      <dgm:t>
        <a:bodyPr/>
        <a:lstStyle/>
        <a:p>
          <a:r>
            <a:rPr lang="en-US" dirty="0"/>
            <a:t>Intertask Interaction</a:t>
          </a:r>
        </a:p>
      </dgm:t>
    </dgm:pt>
    <dgm:pt modelId="{9C57717E-3580-4FC4-8D94-9A2871684216}" type="parTrans" cxnId="{FA15B549-1E03-4BAB-9301-4C3E4A101C6A}">
      <dgm:prSet/>
      <dgm:spPr/>
      <dgm:t>
        <a:bodyPr/>
        <a:lstStyle/>
        <a:p>
          <a:endParaRPr lang="en-US"/>
        </a:p>
      </dgm:t>
    </dgm:pt>
    <dgm:pt modelId="{E300DAAE-2D84-4891-818F-66471AB78E77}" type="sibTrans" cxnId="{FA15B549-1E03-4BAB-9301-4C3E4A101C6A}">
      <dgm:prSet/>
      <dgm:spPr/>
      <dgm:t>
        <a:bodyPr/>
        <a:lstStyle/>
        <a:p>
          <a:endParaRPr lang="en-US"/>
        </a:p>
      </dgm:t>
    </dgm:pt>
    <dgm:pt modelId="{669D4A13-37DB-4E35-90A2-59C9121CFD1F}" type="pres">
      <dgm:prSet presAssocID="{5B1053FD-99D7-4F60-9F59-A4DBC1510CD2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140BBE9-8A0B-4759-B0DC-562DCCA37714}" type="pres">
      <dgm:prSet presAssocID="{868B5C3D-8823-4BD4-AD72-5902C9D6E1C6}" presName="composite" presStyleCnt="0"/>
      <dgm:spPr/>
    </dgm:pt>
    <dgm:pt modelId="{99FC65A0-290B-4583-9023-F1FCD2E41D47}" type="pres">
      <dgm:prSet presAssocID="{868B5C3D-8823-4BD4-AD72-5902C9D6E1C6}" presName="ParentAccent1" presStyleLbl="alignNode1" presStyleIdx="0" presStyleCnt="34"/>
      <dgm:spPr/>
    </dgm:pt>
    <dgm:pt modelId="{6800690F-E003-4130-9404-806ECBAAA861}" type="pres">
      <dgm:prSet presAssocID="{868B5C3D-8823-4BD4-AD72-5902C9D6E1C6}" presName="ParentAccent2" presStyleLbl="alignNode1" presStyleIdx="1" presStyleCnt="34"/>
      <dgm:spPr/>
    </dgm:pt>
    <dgm:pt modelId="{D1AE329A-1428-40F8-BFE3-0C9C8FC885E8}" type="pres">
      <dgm:prSet presAssocID="{868B5C3D-8823-4BD4-AD72-5902C9D6E1C6}" presName="ParentAccent3" presStyleLbl="alignNode1" presStyleIdx="2" presStyleCnt="34"/>
      <dgm:spPr/>
    </dgm:pt>
    <dgm:pt modelId="{892EEAD3-D604-44DD-AC87-E02AB9011FC6}" type="pres">
      <dgm:prSet presAssocID="{868B5C3D-8823-4BD4-AD72-5902C9D6E1C6}" presName="ParentAccent4" presStyleLbl="alignNode1" presStyleIdx="3" presStyleCnt="34"/>
      <dgm:spPr/>
    </dgm:pt>
    <dgm:pt modelId="{640B669D-12A6-4636-8294-D79F9C3525CC}" type="pres">
      <dgm:prSet presAssocID="{868B5C3D-8823-4BD4-AD72-5902C9D6E1C6}" presName="ParentAccent5" presStyleLbl="alignNode1" presStyleIdx="4" presStyleCnt="34"/>
      <dgm:spPr/>
    </dgm:pt>
    <dgm:pt modelId="{D0583688-78DB-4A73-8FB2-225BB5A7A3A7}" type="pres">
      <dgm:prSet presAssocID="{868B5C3D-8823-4BD4-AD72-5902C9D6E1C6}" presName="ParentAccent6" presStyleLbl="alignNode1" presStyleIdx="5" presStyleCnt="34"/>
      <dgm:spPr/>
    </dgm:pt>
    <dgm:pt modelId="{D7E4F931-4D28-4C92-B7C6-AA13E85BEEBB}" type="pres">
      <dgm:prSet presAssocID="{868B5C3D-8823-4BD4-AD72-5902C9D6E1C6}" presName="ParentAccent7" presStyleLbl="alignNode1" presStyleIdx="6" presStyleCnt="34"/>
      <dgm:spPr/>
    </dgm:pt>
    <dgm:pt modelId="{26527330-842E-4B5B-ABDE-CC46CB02215D}" type="pres">
      <dgm:prSet presAssocID="{868B5C3D-8823-4BD4-AD72-5902C9D6E1C6}" presName="ParentAccent8" presStyleLbl="alignNode1" presStyleIdx="7" presStyleCnt="34"/>
      <dgm:spPr/>
    </dgm:pt>
    <dgm:pt modelId="{0BD216C2-4230-4FFE-8927-30E35E394E13}" type="pres">
      <dgm:prSet presAssocID="{868B5C3D-8823-4BD4-AD72-5902C9D6E1C6}" presName="ParentAccent9" presStyleLbl="alignNode1" presStyleIdx="8" presStyleCnt="34"/>
      <dgm:spPr/>
    </dgm:pt>
    <dgm:pt modelId="{EBA0B7E5-DB5A-437B-B6A4-0898AC67A969}" type="pres">
      <dgm:prSet presAssocID="{868B5C3D-8823-4BD4-AD72-5902C9D6E1C6}" presName="ParentAccent10" presStyleLbl="alignNode1" presStyleIdx="9" presStyleCnt="34"/>
      <dgm:spPr/>
    </dgm:pt>
    <dgm:pt modelId="{865C8A0A-11E9-46A7-8F1B-32145BDD2CA3}" type="pres">
      <dgm:prSet presAssocID="{868B5C3D-8823-4BD4-AD72-5902C9D6E1C6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33AB-9D77-44C4-9542-B33DDF4FF6C5}" type="pres">
      <dgm:prSet presAssocID="{F4B1943C-B754-41E2-8E12-CDAEB8A0B616}" presName="Child1Accent1" presStyleLbl="alignNode1" presStyleIdx="11" presStyleCnt="34"/>
      <dgm:spPr/>
    </dgm:pt>
    <dgm:pt modelId="{6678790B-19F3-481F-B084-9C2FDD25EADE}" type="pres">
      <dgm:prSet presAssocID="{F4B1943C-B754-41E2-8E12-CDAEB8A0B616}" presName="Child1Accent2" presStyleLbl="alignNode1" presStyleIdx="12" presStyleCnt="34"/>
      <dgm:spPr/>
    </dgm:pt>
    <dgm:pt modelId="{7E8A41BC-98CE-4257-801F-72B2834A9D58}" type="pres">
      <dgm:prSet presAssocID="{F4B1943C-B754-41E2-8E12-CDAEB8A0B616}" presName="Child1Accent3" presStyleLbl="alignNode1" presStyleIdx="13" presStyleCnt="34"/>
      <dgm:spPr/>
    </dgm:pt>
    <dgm:pt modelId="{22C4B3DA-A1E9-4534-9DBD-BB03B5A5B269}" type="pres">
      <dgm:prSet presAssocID="{F4B1943C-B754-41E2-8E12-CDAEB8A0B616}" presName="Child1Accent4" presStyleLbl="alignNode1" presStyleIdx="14" presStyleCnt="34"/>
      <dgm:spPr/>
    </dgm:pt>
    <dgm:pt modelId="{C464ADF2-F3F2-4A30-832D-2C81C619E70D}" type="pres">
      <dgm:prSet presAssocID="{F4B1943C-B754-41E2-8E12-CDAEB8A0B616}" presName="Child1Accent5" presStyleLbl="alignNode1" presStyleIdx="15" presStyleCnt="34"/>
      <dgm:spPr/>
    </dgm:pt>
    <dgm:pt modelId="{93A51F1A-BA9A-46D0-8F63-96E4A1F26499}" type="pres">
      <dgm:prSet presAssocID="{F4B1943C-B754-41E2-8E12-CDAEB8A0B616}" presName="Child1Accent6" presStyleLbl="alignNode1" presStyleIdx="16" presStyleCnt="34"/>
      <dgm:spPr/>
    </dgm:pt>
    <dgm:pt modelId="{A40545EE-D43F-4ECD-B725-BEA7F06AAD39}" type="pres">
      <dgm:prSet presAssocID="{F4B1943C-B754-41E2-8E12-CDAEB8A0B616}" presName="Child1Accent7" presStyleLbl="alignNode1" presStyleIdx="17" presStyleCnt="34"/>
      <dgm:spPr/>
    </dgm:pt>
    <dgm:pt modelId="{9F0D2C0D-9361-41FE-A643-146790D30BCC}" type="pres">
      <dgm:prSet presAssocID="{F4B1943C-B754-41E2-8E12-CDAEB8A0B616}" presName="Child1Accent8" presStyleLbl="alignNode1" presStyleIdx="18" presStyleCnt="34"/>
      <dgm:spPr/>
    </dgm:pt>
    <dgm:pt modelId="{FBBD53B4-813A-4DCE-A32E-C5ED19E328FD}" type="pres">
      <dgm:prSet presAssocID="{F4B1943C-B754-41E2-8E12-CDAEB8A0B616}" presName="Child1Accent9" presStyleLbl="alignNode1" presStyleIdx="19" presStyleCnt="34"/>
      <dgm:spPr/>
    </dgm:pt>
    <dgm:pt modelId="{3ABCB5F2-BED9-4D5D-A3D4-3BC3BB627CB1}" type="pres">
      <dgm:prSet presAssocID="{F4B1943C-B754-41E2-8E12-CDAEB8A0B616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52DC5-024C-4185-B9C1-2DEEB0169136}" type="pres">
      <dgm:prSet presAssocID="{83DF8603-D811-4FEB-BB2C-EC47A00B92BE}" presName="Child2Accent1" presStyleLbl="alignNode1" presStyleIdx="20" presStyleCnt="34"/>
      <dgm:spPr/>
    </dgm:pt>
    <dgm:pt modelId="{48222FFF-F9B0-4044-BADB-59EC02E0DD1C}" type="pres">
      <dgm:prSet presAssocID="{83DF8603-D811-4FEB-BB2C-EC47A00B92BE}" presName="Child2Accent2" presStyleLbl="alignNode1" presStyleIdx="21" presStyleCnt="34"/>
      <dgm:spPr/>
    </dgm:pt>
    <dgm:pt modelId="{00514C53-0B6E-4B05-AE46-FA22EF10AE20}" type="pres">
      <dgm:prSet presAssocID="{83DF8603-D811-4FEB-BB2C-EC47A00B92BE}" presName="Child2Accent3" presStyleLbl="alignNode1" presStyleIdx="22" presStyleCnt="34"/>
      <dgm:spPr/>
    </dgm:pt>
    <dgm:pt modelId="{9E291872-3E36-43C7-BEF6-CE95927DA74D}" type="pres">
      <dgm:prSet presAssocID="{83DF8603-D811-4FEB-BB2C-EC47A00B92BE}" presName="Child2Accent4" presStyleLbl="alignNode1" presStyleIdx="23" presStyleCnt="34"/>
      <dgm:spPr/>
    </dgm:pt>
    <dgm:pt modelId="{C9AE0706-653C-4818-AC93-671E478156D7}" type="pres">
      <dgm:prSet presAssocID="{83DF8603-D811-4FEB-BB2C-EC47A00B92BE}" presName="Child2Accent5" presStyleLbl="alignNode1" presStyleIdx="24" presStyleCnt="34"/>
      <dgm:spPr/>
    </dgm:pt>
    <dgm:pt modelId="{AAB0C07F-42ED-4A43-BEE0-FDFE6FEE4DFE}" type="pres">
      <dgm:prSet presAssocID="{83DF8603-D811-4FEB-BB2C-EC47A00B92BE}" presName="Child2Accent6" presStyleLbl="alignNode1" presStyleIdx="25" presStyleCnt="34"/>
      <dgm:spPr/>
    </dgm:pt>
    <dgm:pt modelId="{A54FCE41-2237-437A-A37D-691E5E86E697}" type="pres">
      <dgm:prSet presAssocID="{83DF8603-D811-4FEB-BB2C-EC47A00B92BE}" presName="Child2Accent7" presStyleLbl="alignNode1" presStyleIdx="26" presStyleCnt="34"/>
      <dgm:spPr/>
    </dgm:pt>
    <dgm:pt modelId="{D3CAF7F6-36E2-4139-8C82-07F4BCB366B3}" type="pres">
      <dgm:prSet presAssocID="{83DF8603-D811-4FEB-BB2C-EC47A00B92BE}" presName="Child2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8C58F-5B59-4EAF-B397-1E9F66E165A3}" type="pres">
      <dgm:prSet presAssocID="{5D70B667-9E3E-46D1-8CCE-F2F601EC7ECD}" presName="Child3Accent1" presStyleLbl="alignNode1" presStyleIdx="27" presStyleCnt="34"/>
      <dgm:spPr/>
    </dgm:pt>
    <dgm:pt modelId="{C2C5F64C-47A1-44AE-811B-B30D6D97C863}" type="pres">
      <dgm:prSet presAssocID="{5D70B667-9E3E-46D1-8CCE-F2F601EC7ECD}" presName="Child3Accent2" presStyleLbl="alignNode1" presStyleIdx="28" presStyleCnt="34"/>
      <dgm:spPr/>
    </dgm:pt>
    <dgm:pt modelId="{36AF37A7-69D4-4737-8644-B1ADC4D201C4}" type="pres">
      <dgm:prSet presAssocID="{5D70B667-9E3E-46D1-8CCE-F2F601EC7ECD}" presName="Child3Accent3" presStyleLbl="alignNode1" presStyleIdx="29" presStyleCnt="34"/>
      <dgm:spPr/>
    </dgm:pt>
    <dgm:pt modelId="{4CD8E7A7-4BCE-492A-9283-91B9D6107946}" type="pres">
      <dgm:prSet presAssocID="{5D70B667-9E3E-46D1-8CCE-F2F601EC7ECD}" presName="Child3Accent4" presStyleLbl="alignNode1" presStyleIdx="30" presStyleCnt="34"/>
      <dgm:spPr/>
    </dgm:pt>
    <dgm:pt modelId="{6444C6D6-5F89-47FD-91F7-4E441095B4E8}" type="pres">
      <dgm:prSet presAssocID="{5D70B667-9E3E-46D1-8CCE-F2F601EC7ECD}" presName="Child3Accent5" presStyleLbl="alignNode1" presStyleIdx="31" presStyleCnt="34"/>
      <dgm:spPr/>
    </dgm:pt>
    <dgm:pt modelId="{B62D71B0-B094-466E-85E9-F99D00EAB218}" type="pres">
      <dgm:prSet presAssocID="{5D70B667-9E3E-46D1-8CCE-F2F601EC7ECD}" presName="Child3Accent6" presStyleLbl="alignNode1" presStyleIdx="32" presStyleCnt="34"/>
      <dgm:spPr/>
    </dgm:pt>
    <dgm:pt modelId="{495B22E1-ABB9-478D-83ED-EFE593BC0D92}" type="pres">
      <dgm:prSet presAssocID="{5D70B667-9E3E-46D1-8CCE-F2F601EC7ECD}" presName="Child3Accent7" presStyleLbl="alignNode1" presStyleIdx="33" presStyleCnt="34"/>
      <dgm:spPr/>
    </dgm:pt>
    <dgm:pt modelId="{FF02263C-4516-4314-A0EE-B14EDEB9384A}" type="pres">
      <dgm:prSet presAssocID="{5D70B667-9E3E-46D1-8CCE-F2F601EC7ECD}" presName="Child3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4FBE48-406B-4394-BBFE-1D45AB30D9AF}" type="presOf" srcId="{83DF8603-D811-4FEB-BB2C-EC47A00B92BE}" destId="{D3CAF7F6-36E2-4139-8C82-07F4BCB366B3}" srcOrd="0" destOrd="0" presId="urn:microsoft.com/office/officeart/2011/layout/ConvergingText"/>
    <dgm:cxn modelId="{3B558928-B85E-4202-B5D9-67E832D814AA}" type="presOf" srcId="{5D70B667-9E3E-46D1-8CCE-F2F601EC7ECD}" destId="{FF02263C-4516-4314-A0EE-B14EDEB9384A}" srcOrd="0" destOrd="0" presId="urn:microsoft.com/office/officeart/2011/layout/ConvergingText"/>
    <dgm:cxn modelId="{0496EBF3-E597-4082-B3CA-1EE92E329A94}" srcId="{868B5C3D-8823-4BD4-AD72-5902C9D6E1C6}" destId="{83DF8603-D811-4FEB-BB2C-EC47A00B92BE}" srcOrd="1" destOrd="0" parTransId="{EDE8D068-37F3-45FB-86D3-7102ED51F7E7}" sibTransId="{B15FF378-0410-4D80-AE0F-2A18F2EEB3D0}"/>
    <dgm:cxn modelId="{7D9E4A41-D533-425C-B365-8EB5C6A34199}" type="presOf" srcId="{F4B1943C-B754-41E2-8E12-CDAEB8A0B616}" destId="{3ABCB5F2-BED9-4D5D-A3D4-3BC3BB627CB1}" srcOrd="0" destOrd="0" presId="urn:microsoft.com/office/officeart/2011/layout/ConvergingText"/>
    <dgm:cxn modelId="{91B547B0-DBE9-4E47-B1AC-83C885EECCBA}" srcId="{5B1053FD-99D7-4F60-9F59-A4DBC1510CD2}" destId="{868B5C3D-8823-4BD4-AD72-5902C9D6E1C6}" srcOrd="0" destOrd="0" parTransId="{0DDCB0CD-8B2F-4FCA-A165-D5C4CA6DEF5D}" sibTransId="{2CF88736-7E4D-4DB0-B455-609AA05E2E50}"/>
    <dgm:cxn modelId="{4BCA836D-7995-4C60-85BC-C4542624C621}" type="presOf" srcId="{5B1053FD-99D7-4F60-9F59-A4DBC1510CD2}" destId="{669D4A13-37DB-4E35-90A2-59C9121CFD1F}" srcOrd="0" destOrd="0" presId="urn:microsoft.com/office/officeart/2011/layout/ConvergingText"/>
    <dgm:cxn modelId="{FA15B549-1E03-4BAB-9301-4C3E4A101C6A}" srcId="{868B5C3D-8823-4BD4-AD72-5902C9D6E1C6}" destId="{5D70B667-9E3E-46D1-8CCE-F2F601EC7ECD}" srcOrd="2" destOrd="0" parTransId="{9C57717E-3580-4FC4-8D94-9A2871684216}" sibTransId="{E300DAAE-2D84-4891-818F-66471AB78E77}"/>
    <dgm:cxn modelId="{0F641340-DB13-41BC-A76E-BD8FA0496328}" type="presOf" srcId="{868B5C3D-8823-4BD4-AD72-5902C9D6E1C6}" destId="{865C8A0A-11E9-46A7-8F1B-32145BDD2CA3}" srcOrd="0" destOrd="0" presId="urn:microsoft.com/office/officeart/2011/layout/ConvergingText"/>
    <dgm:cxn modelId="{46FB3B1D-78F3-4CF1-99C9-0931D8A1C7D2}" srcId="{868B5C3D-8823-4BD4-AD72-5902C9D6E1C6}" destId="{F4B1943C-B754-41E2-8E12-CDAEB8A0B616}" srcOrd="0" destOrd="0" parTransId="{D085A1DB-0B97-4B2E-AF79-429F5898AA21}" sibTransId="{1AC50834-6A16-446E-B0AF-AEFA721391BB}"/>
    <dgm:cxn modelId="{54F36986-9FE6-47DC-98FD-58396F75CDDE}" type="presParOf" srcId="{669D4A13-37DB-4E35-90A2-59C9121CFD1F}" destId="{C140BBE9-8A0B-4759-B0DC-562DCCA37714}" srcOrd="0" destOrd="0" presId="urn:microsoft.com/office/officeart/2011/layout/ConvergingText"/>
    <dgm:cxn modelId="{EB7997BE-E7CA-4A2C-9696-3FD6C9626E42}" type="presParOf" srcId="{C140BBE9-8A0B-4759-B0DC-562DCCA37714}" destId="{99FC65A0-290B-4583-9023-F1FCD2E41D47}" srcOrd="0" destOrd="0" presId="urn:microsoft.com/office/officeart/2011/layout/ConvergingText"/>
    <dgm:cxn modelId="{E064A687-E8A0-4A5B-960D-ECDDF0267288}" type="presParOf" srcId="{C140BBE9-8A0B-4759-B0DC-562DCCA37714}" destId="{6800690F-E003-4130-9404-806ECBAAA861}" srcOrd="1" destOrd="0" presId="urn:microsoft.com/office/officeart/2011/layout/ConvergingText"/>
    <dgm:cxn modelId="{D9A93A54-44C7-4113-9E4D-1DCDE686150D}" type="presParOf" srcId="{C140BBE9-8A0B-4759-B0DC-562DCCA37714}" destId="{D1AE329A-1428-40F8-BFE3-0C9C8FC885E8}" srcOrd="2" destOrd="0" presId="urn:microsoft.com/office/officeart/2011/layout/ConvergingText"/>
    <dgm:cxn modelId="{5E3A946D-0D2A-4FE1-901A-C8C4E03BA870}" type="presParOf" srcId="{C140BBE9-8A0B-4759-B0DC-562DCCA37714}" destId="{892EEAD3-D604-44DD-AC87-E02AB9011FC6}" srcOrd="3" destOrd="0" presId="urn:microsoft.com/office/officeart/2011/layout/ConvergingText"/>
    <dgm:cxn modelId="{B955BAE7-4D07-45C6-8B11-0FD8D7265C75}" type="presParOf" srcId="{C140BBE9-8A0B-4759-B0DC-562DCCA37714}" destId="{640B669D-12A6-4636-8294-D79F9C3525CC}" srcOrd="4" destOrd="0" presId="urn:microsoft.com/office/officeart/2011/layout/ConvergingText"/>
    <dgm:cxn modelId="{DB557B40-8934-4083-AA82-8210CCC74280}" type="presParOf" srcId="{C140BBE9-8A0B-4759-B0DC-562DCCA37714}" destId="{D0583688-78DB-4A73-8FB2-225BB5A7A3A7}" srcOrd="5" destOrd="0" presId="urn:microsoft.com/office/officeart/2011/layout/ConvergingText"/>
    <dgm:cxn modelId="{FB5BC207-C372-4852-A9B6-A59305D5DED4}" type="presParOf" srcId="{C140BBE9-8A0B-4759-B0DC-562DCCA37714}" destId="{D7E4F931-4D28-4C92-B7C6-AA13E85BEEBB}" srcOrd="6" destOrd="0" presId="urn:microsoft.com/office/officeart/2011/layout/ConvergingText"/>
    <dgm:cxn modelId="{E5488A17-23E7-497D-8273-88EB52300F4E}" type="presParOf" srcId="{C140BBE9-8A0B-4759-B0DC-562DCCA37714}" destId="{26527330-842E-4B5B-ABDE-CC46CB02215D}" srcOrd="7" destOrd="0" presId="urn:microsoft.com/office/officeart/2011/layout/ConvergingText"/>
    <dgm:cxn modelId="{7D25A45B-4A42-4340-957D-BEE84ADAEEBA}" type="presParOf" srcId="{C140BBE9-8A0B-4759-B0DC-562DCCA37714}" destId="{0BD216C2-4230-4FFE-8927-30E35E394E13}" srcOrd="8" destOrd="0" presId="urn:microsoft.com/office/officeart/2011/layout/ConvergingText"/>
    <dgm:cxn modelId="{F827A3F2-3A1A-4FC4-B9EB-9C0113963860}" type="presParOf" srcId="{C140BBE9-8A0B-4759-B0DC-562DCCA37714}" destId="{EBA0B7E5-DB5A-437B-B6A4-0898AC67A969}" srcOrd="9" destOrd="0" presId="urn:microsoft.com/office/officeart/2011/layout/ConvergingText"/>
    <dgm:cxn modelId="{90208F7C-7E33-48DE-AF0E-690AC34BB2E4}" type="presParOf" srcId="{C140BBE9-8A0B-4759-B0DC-562DCCA37714}" destId="{865C8A0A-11E9-46A7-8F1B-32145BDD2CA3}" srcOrd="10" destOrd="0" presId="urn:microsoft.com/office/officeart/2011/layout/ConvergingText"/>
    <dgm:cxn modelId="{D3A5983F-1421-4BF5-8F80-2DF298F3C811}" type="presParOf" srcId="{C140BBE9-8A0B-4759-B0DC-562DCCA37714}" destId="{364833AB-9D77-44C4-9542-B33DDF4FF6C5}" srcOrd="11" destOrd="0" presId="urn:microsoft.com/office/officeart/2011/layout/ConvergingText"/>
    <dgm:cxn modelId="{CF395BA9-558A-4823-A1AD-584A63F4B7F8}" type="presParOf" srcId="{C140BBE9-8A0B-4759-B0DC-562DCCA37714}" destId="{6678790B-19F3-481F-B084-9C2FDD25EADE}" srcOrd="12" destOrd="0" presId="urn:microsoft.com/office/officeart/2011/layout/ConvergingText"/>
    <dgm:cxn modelId="{DE6DC459-5E78-42AB-A9B6-AEE00359FBE6}" type="presParOf" srcId="{C140BBE9-8A0B-4759-B0DC-562DCCA37714}" destId="{7E8A41BC-98CE-4257-801F-72B2834A9D58}" srcOrd="13" destOrd="0" presId="urn:microsoft.com/office/officeart/2011/layout/ConvergingText"/>
    <dgm:cxn modelId="{09F45C77-8867-423B-9CD9-ADE9FB1488C2}" type="presParOf" srcId="{C140BBE9-8A0B-4759-B0DC-562DCCA37714}" destId="{22C4B3DA-A1E9-4534-9DBD-BB03B5A5B269}" srcOrd="14" destOrd="0" presId="urn:microsoft.com/office/officeart/2011/layout/ConvergingText"/>
    <dgm:cxn modelId="{94D115F8-AE9C-4F1C-B23E-F7F0EED8D40E}" type="presParOf" srcId="{C140BBE9-8A0B-4759-B0DC-562DCCA37714}" destId="{C464ADF2-F3F2-4A30-832D-2C81C619E70D}" srcOrd="15" destOrd="0" presId="urn:microsoft.com/office/officeart/2011/layout/ConvergingText"/>
    <dgm:cxn modelId="{C18A8B1E-2995-4461-B3AF-8DC889A80969}" type="presParOf" srcId="{C140BBE9-8A0B-4759-B0DC-562DCCA37714}" destId="{93A51F1A-BA9A-46D0-8F63-96E4A1F26499}" srcOrd="16" destOrd="0" presId="urn:microsoft.com/office/officeart/2011/layout/ConvergingText"/>
    <dgm:cxn modelId="{0BC9AE2C-E6E1-4F33-A1B9-BDE53221026D}" type="presParOf" srcId="{C140BBE9-8A0B-4759-B0DC-562DCCA37714}" destId="{A40545EE-D43F-4ECD-B725-BEA7F06AAD39}" srcOrd="17" destOrd="0" presId="urn:microsoft.com/office/officeart/2011/layout/ConvergingText"/>
    <dgm:cxn modelId="{75C55E8D-98CE-441A-8027-50B0D9DD859A}" type="presParOf" srcId="{C140BBE9-8A0B-4759-B0DC-562DCCA37714}" destId="{9F0D2C0D-9361-41FE-A643-146790D30BCC}" srcOrd="18" destOrd="0" presId="urn:microsoft.com/office/officeart/2011/layout/ConvergingText"/>
    <dgm:cxn modelId="{D9FF9628-F0A7-4A4B-8E3B-1B07AE9B7376}" type="presParOf" srcId="{C140BBE9-8A0B-4759-B0DC-562DCCA37714}" destId="{FBBD53B4-813A-4DCE-A32E-C5ED19E328FD}" srcOrd="19" destOrd="0" presId="urn:microsoft.com/office/officeart/2011/layout/ConvergingText"/>
    <dgm:cxn modelId="{61D02CB9-4002-4340-89A8-C68890493E87}" type="presParOf" srcId="{C140BBE9-8A0B-4759-B0DC-562DCCA37714}" destId="{3ABCB5F2-BED9-4D5D-A3D4-3BC3BB627CB1}" srcOrd="20" destOrd="0" presId="urn:microsoft.com/office/officeart/2011/layout/ConvergingText"/>
    <dgm:cxn modelId="{CBBD4D53-CF05-4D47-802F-FD4F0A67A753}" type="presParOf" srcId="{C140BBE9-8A0B-4759-B0DC-562DCCA37714}" destId="{D5C52DC5-024C-4185-B9C1-2DEEB0169136}" srcOrd="21" destOrd="0" presId="urn:microsoft.com/office/officeart/2011/layout/ConvergingText"/>
    <dgm:cxn modelId="{FD278734-25E4-45C9-8B9B-C72F940FE8B5}" type="presParOf" srcId="{C140BBE9-8A0B-4759-B0DC-562DCCA37714}" destId="{48222FFF-F9B0-4044-BADB-59EC02E0DD1C}" srcOrd="22" destOrd="0" presId="urn:microsoft.com/office/officeart/2011/layout/ConvergingText"/>
    <dgm:cxn modelId="{4679FF5D-4FFD-4E3C-AD34-D1E8FC3AABE9}" type="presParOf" srcId="{C140BBE9-8A0B-4759-B0DC-562DCCA37714}" destId="{00514C53-0B6E-4B05-AE46-FA22EF10AE20}" srcOrd="23" destOrd="0" presId="urn:microsoft.com/office/officeart/2011/layout/ConvergingText"/>
    <dgm:cxn modelId="{38811B8D-4AB4-42E3-B3CE-C254F667FFB7}" type="presParOf" srcId="{C140BBE9-8A0B-4759-B0DC-562DCCA37714}" destId="{9E291872-3E36-43C7-BEF6-CE95927DA74D}" srcOrd="24" destOrd="0" presId="urn:microsoft.com/office/officeart/2011/layout/ConvergingText"/>
    <dgm:cxn modelId="{0D83A9A9-32EC-452F-9036-FD32DC936EB9}" type="presParOf" srcId="{C140BBE9-8A0B-4759-B0DC-562DCCA37714}" destId="{C9AE0706-653C-4818-AC93-671E478156D7}" srcOrd="25" destOrd="0" presId="urn:microsoft.com/office/officeart/2011/layout/ConvergingText"/>
    <dgm:cxn modelId="{C1EAFA76-9E97-4233-8496-A6FA57E1D25D}" type="presParOf" srcId="{C140BBE9-8A0B-4759-B0DC-562DCCA37714}" destId="{AAB0C07F-42ED-4A43-BEE0-FDFE6FEE4DFE}" srcOrd="26" destOrd="0" presId="urn:microsoft.com/office/officeart/2011/layout/ConvergingText"/>
    <dgm:cxn modelId="{1C3DCE30-2BEC-4568-8E79-CF26F1770991}" type="presParOf" srcId="{C140BBE9-8A0B-4759-B0DC-562DCCA37714}" destId="{A54FCE41-2237-437A-A37D-691E5E86E697}" srcOrd="27" destOrd="0" presId="urn:microsoft.com/office/officeart/2011/layout/ConvergingText"/>
    <dgm:cxn modelId="{23C84E7F-D700-4922-A98B-877BBB64CFA5}" type="presParOf" srcId="{C140BBE9-8A0B-4759-B0DC-562DCCA37714}" destId="{D3CAF7F6-36E2-4139-8C82-07F4BCB366B3}" srcOrd="28" destOrd="0" presId="urn:microsoft.com/office/officeart/2011/layout/ConvergingText"/>
    <dgm:cxn modelId="{A8583613-BF96-408D-AF87-CB5EDB56A8F3}" type="presParOf" srcId="{C140BBE9-8A0B-4759-B0DC-562DCCA37714}" destId="{8C08C58F-5B59-4EAF-B397-1E9F66E165A3}" srcOrd="29" destOrd="0" presId="urn:microsoft.com/office/officeart/2011/layout/ConvergingText"/>
    <dgm:cxn modelId="{C76531C3-9095-41EA-BA2C-4B1B38878FDA}" type="presParOf" srcId="{C140BBE9-8A0B-4759-B0DC-562DCCA37714}" destId="{C2C5F64C-47A1-44AE-811B-B30D6D97C863}" srcOrd="30" destOrd="0" presId="urn:microsoft.com/office/officeart/2011/layout/ConvergingText"/>
    <dgm:cxn modelId="{10A0C932-5874-419C-979C-FCA0EE616978}" type="presParOf" srcId="{C140BBE9-8A0B-4759-B0DC-562DCCA37714}" destId="{36AF37A7-69D4-4737-8644-B1ADC4D201C4}" srcOrd="31" destOrd="0" presId="urn:microsoft.com/office/officeart/2011/layout/ConvergingText"/>
    <dgm:cxn modelId="{95C01769-B91D-4329-87AE-3CCDFFD7D4A7}" type="presParOf" srcId="{C140BBE9-8A0B-4759-B0DC-562DCCA37714}" destId="{4CD8E7A7-4BCE-492A-9283-91B9D6107946}" srcOrd="32" destOrd="0" presId="urn:microsoft.com/office/officeart/2011/layout/ConvergingText"/>
    <dgm:cxn modelId="{251B5C0C-5F33-4B78-9B94-B8B736B39C0F}" type="presParOf" srcId="{C140BBE9-8A0B-4759-B0DC-562DCCA37714}" destId="{6444C6D6-5F89-47FD-91F7-4E441095B4E8}" srcOrd="33" destOrd="0" presId="urn:microsoft.com/office/officeart/2011/layout/ConvergingText"/>
    <dgm:cxn modelId="{2E28BE25-B3E6-4ABA-8AA4-3991630D2835}" type="presParOf" srcId="{C140BBE9-8A0B-4759-B0DC-562DCCA37714}" destId="{B62D71B0-B094-466E-85E9-F99D00EAB218}" srcOrd="34" destOrd="0" presId="urn:microsoft.com/office/officeart/2011/layout/ConvergingText"/>
    <dgm:cxn modelId="{6AF77723-DAFA-48A2-9212-E9E7AA1F6D51}" type="presParOf" srcId="{C140BBE9-8A0B-4759-B0DC-562DCCA37714}" destId="{495B22E1-ABB9-478D-83ED-EFE593BC0D92}" srcOrd="35" destOrd="0" presId="urn:microsoft.com/office/officeart/2011/layout/ConvergingText"/>
    <dgm:cxn modelId="{CFB891BC-9B74-4A82-99DE-2F2441E9F9F6}" type="presParOf" srcId="{C140BBE9-8A0B-4759-B0DC-562DCCA37714}" destId="{FF02263C-4516-4314-A0EE-B14EDEB9384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BA28E8-6A85-406A-B1C0-782652FE98B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1" csCatId="accent1" phldr="1"/>
      <dgm:spPr/>
    </dgm:pt>
    <dgm:pt modelId="{E8959055-BDD8-4D22-8EA2-62B921646A2F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AD23A61A-C7F1-4D8B-8883-E5F64A24040E}" type="parTrans" cxnId="{247BA9AF-695F-4ACB-AEC3-2DB444B27616}">
      <dgm:prSet/>
      <dgm:spPr/>
      <dgm:t>
        <a:bodyPr/>
        <a:lstStyle/>
        <a:p>
          <a:endParaRPr lang="en-US"/>
        </a:p>
      </dgm:t>
    </dgm:pt>
    <dgm:pt modelId="{7EF24501-7CC4-43AF-85A5-4925625A7ADF}" type="sibTrans" cxnId="{247BA9AF-695F-4ACB-AEC3-2DB444B27616}">
      <dgm:prSet/>
      <dgm:spPr/>
      <dgm:t>
        <a:bodyPr/>
        <a:lstStyle/>
        <a:p>
          <a:endParaRPr lang="en-US"/>
        </a:p>
      </dgm:t>
    </dgm:pt>
    <dgm:pt modelId="{FA2D0504-E329-497F-949A-7C0AB632AEF3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66C0F57E-956E-47A1-A7AF-769B8F711C04}" type="parTrans" cxnId="{60FE222A-5C7A-4B4D-A560-6430666B2C8D}">
      <dgm:prSet/>
      <dgm:spPr/>
      <dgm:t>
        <a:bodyPr/>
        <a:lstStyle/>
        <a:p>
          <a:endParaRPr lang="en-US"/>
        </a:p>
      </dgm:t>
    </dgm:pt>
    <dgm:pt modelId="{015E6B72-75F4-478A-B356-4A1D55FBE737}" type="sibTrans" cxnId="{60FE222A-5C7A-4B4D-A560-6430666B2C8D}">
      <dgm:prSet/>
      <dgm:spPr/>
      <dgm:t>
        <a:bodyPr/>
        <a:lstStyle/>
        <a:p>
          <a:endParaRPr lang="en-US"/>
        </a:p>
      </dgm:t>
    </dgm:pt>
    <dgm:pt modelId="{D0E5A0FE-9613-4CE4-A9AF-D81766A36CF1}">
      <dgm:prSet phldrT="[Text]"/>
      <dgm:spPr/>
      <dgm:t>
        <a:bodyPr/>
        <a:lstStyle/>
        <a:p>
          <a:r>
            <a:rPr lang="en-US" dirty="0"/>
            <a:t>Kernel</a:t>
          </a:r>
        </a:p>
      </dgm:t>
    </dgm:pt>
    <dgm:pt modelId="{1A34AF2C-075F-4B95-9586-281DA142FEEF}" type="parTrans" cxnId="{55AA8FD7-E771-4F0C-AE07-C591EE5EE07F}">
      <dgm:prSet/>
      <dgm:spPr/>
      <dgm:t>
        <a:bodyPr/>
        <a:lstStyle/>
        <a:p>
          <a:endParaRPr lang="en-US"/>
        </a:p>
      </dgm:t>
    </dgm:pt>
    <dgm:pt modelId="{C55AA20B-97FD-4251-84D6-DB3918874AD4}" type="sibTrans" cxnId="{55AA8FD7-E771-4F0C-AE07-C591EE5EE07F}">
      <dgm:prSet/>
      <dgm:spPr/>
      <dgm:t>
        <a:bodyPr/>
        <a:lstStyle/>
        <a:p>
          <a:endParaRPr lang="en-US"/>
        </a:p>
      </dgm:t>
    </dgm:pt>
    <dgm:pt modelId="{8C457892-E5E6-444B-A4EC-50D247F10A14}">
      <dgm:prSet phldrT="[Text]"/>
      <dgm:spPr/>
      <dgm:t>
        <a:bodyPr/>
        <a:lstStyle/>
        <a:p>
          <a:r>
            <a:rPr lang="en-US" dirty="0"/>
            <a:t>Scheduler</a:t>
          </a:r>
        </a:p>
      </dgm:t>
    </dgm:pt>
    <dgm:pt modelId="{9D50BABA-C1CB-4B3A-9193-6833F949F071}" type="parTrans" cxnId="{1DB748A9-8E03-4C8C-BB8B-0B1646749212}">
      <dgm:prSet/>
      <dgm:spPr/>
      <dgm:t>
        <a:bodyPr/>
        <a:lstStyle/>
        <a:p>
          <a:endParaRPr lang="en-US"/>
        </a:p>
      </dgm:t>
    </dgm:pt>
    <dgm:pt modelId="{5CC46EB0-06C1-40FC-B180-828D8C1C63FE}" type="sibTrans" cxnId="{1DB748A9-8E03-4C8C-BB8B-0B1646749212}">
      <dgm:prSet/>
      <dgm:spPr/>
      <dgm:t>
        <a:bodyPr/>
        <a:lstStyle/>
        <a:p>
          <a:endParaRPr lang="en-US"/>
        </a:p>
      </dgm:t>
    </dgm:pt>
    <dgm:pt modelId="{39B0302F-1400-452B-A91B-7C6EA64DF2E6}" type="pres">
      <dgm:prSet presAssocID="{BDBA28E8-6A85-406A-B1C0-782652FE98BF}" presName="Name0" presStyleCnt="0">
        <dgm:presLayoutVars>
          <dgm:dir/>
          <dgm:resizeHandles val="exact"/>
        </dgm:presLayoutVars>
      </dgm:prSet>
      <dgm:spPr/>
    </dgm:pt>
    <dgm:pt modelId="{E9B56495-3EFC-4D02-B9E6-7D3D39217E59}" type="pres">
      <dgm:prSet presAssocID="{BDBA28E8-6A85-406A-B1C0-782652FE98BF}" presName="vNodes" presStyleCnt="0"/>
      <dgm:spPr/>
    </dgm:pt>
    <dgm:pt modelId="{BF9D9C9F-D128-4C67-8933-8B198D599681}" type="pres">
      <dgm:prSet presAssocID="{E8959055-BDD8-4D22-8EA2-62B921646A2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9F753-610F-4248-B0A5-FCF6C5A74022}" type="pres">
      <dgm:prSet presAssocID="{7EF24501-7CC4-43AF-85A5-4925625A7ADF}" presName="spacerT" presStyleCnt="0"/>
      <dgm:spPr/>
    </dgm:pt>
    <dgm:pt modelId="{12E2745B-0FC9-4C43-A09C-83D563DD42EB}" type="pres">
      <dgm:prSet presAssocID="{7EF24501-7CC4-43AF-85A5-4925625A7AD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7557B78-9D66-48E8-9939-54F6C251594E}" type="pres">
      <dgm:prSet presAssocID="{7EF24501-7CC4-43AF-85A5-4925625A7ADF}" presName="spacerB" presStyleCnt="0"/>
      <dgm:spPr/>
    </dgm:pt>
    <dgm:pt modelId="{B852A104-A9C1-4051-8D2D-79476CC48B13}" type="pres">
      <dgm:prSet presAssocID="{FA2D0504-E329-497F-949A-7C0AB632AEF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BF94EF-1C7A-473A-AF74-2F935B6E020A}" type="pres">
      <dgm:prSet presAssocID="{015E6B72-75F4-478A-B356-4A1D55FBE737}" presName="spacerT" presStyleCnt="0"/>
      <dgm:spPr/>
    </dgm:pt>
    <dgm:pt modelId="{1134900D-AE81-4DB2-B479-736648CA9991}" type="pres">
      <dgm:prSet presAssocID="{015E6B72-75F4-478A-B356-4A1D55FBE73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6D74F5C-E150-4FBA-84B0-8D1A8F7979F2}" type="pres">
      <dgm:prSet presAssocID="{015E6B72-75F4-478A-B356-4A1D55FBE737}" presName="spacerB" presStyleCnt="0"/>
      <dgm:spPr/>
    </dgm:pt>
    <dgm:pt modelId="{58185988-CD5B-4A24-92B7-4B18FA86EF9A}" type="pres">
      <dgm:prSet presAssocID="{8C457892-E5E6-444B-A4EC-50D247F10A1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8C9FF-FEBF-4E48-9927-0A08CDF2667F}" type="pres">
      <dgm:prSet presAssocID="{BDBA28E8-6A85-406A-B1C0-782652FE98BF}" presName="sibTransLast" presStyleLbl="sibTrans2D1" presStyleIdx="2" presStyleCnt="3"/>
      <dgm:spPr/>
      <dgm:t>
        <a:bodyPr/>
        <a:lstStyle/>
        <a:p>
          <a:endParaRPr lang="en-US"/>
        </a:p>
      </dgm:t>
    </dgm:pt>
    <dgm:pt modelId="{1DA67BD2-AB88-4C48-A276-7665AE928A64}" type="pres">
      <dgm:prSet presAssocID="{BDBA28E8-6A85-406A-B1C0-782652FE98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C3C664D-5196-4CA3-8170-4D81963E8E30}" type="pres">
      <dgm:prSet presAssocID="{BDBA28E8-6A85-406A-B1C0-782652FE98BF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FE222A-5C7A-4B4D-A560-6430666B2C8D}" srcId="{BDBA28E8-6A85-406A-B1C0-782652FE98BF}" destId="{FA2D0504-E329-497F-949A-7C0AB632AEF3}" srcOrd="1" destOrd="0" parTransId="{66C0F57E-956E-47A1-A7AF-769B8F711C04}" sibTransId="{015E6B72-75F4-478A-B356-4A1D55FBE737}"/>
    <dgm:cxn modelId="{1DB748A9-8E03-4C8C-BB8B-0B1646749212}" srcId="{BDBA28E8-6A85-406A-B1C0-782652FE98BF}" destId="{8C457892-E5E6-444B-A4EC-50D247F10A14}" srcOrd="2" destOrd="0" parTransId="{9D50BABA-C1CB-4B3A-9193-6833F949F071}" sibTransId="{5CC46EB0-06C1-40FC-B180-828D8C1C63FE}"/>
    <dgm:cxn modelId="{7A250B81-E0D3-4160-9F7C-CA883E66F20E}" type="presOf" srcId="{015E6B72-75F4-478A-B356-4A1D55FBE737}" destId="{1134900D-AE81-4DB2-B479-736648CA9991}" srcOrd="0" destOrd="0" presId="urn:microsoft.com/office/officeart/2005/8/layout/equation2"/>
    <dgm:cxn modelId="{55AA8FD7-E771-4F0C-AE07-C591EE5EE07F}" srcId="{BDBA28E8-6A85-406A-B1C0-782652FE98BF}" destId="{D0E5A0FE-9613-4CE4-A9AF-D81766A36CF1}" srcOrd="3" destOrd="0" parTransId="{1A34AF2C-075F-4B95-9586-281DA142FEEF}" sibTransId="{C55AA20B-97FD-4251-84D6-DB3918874AD4}"/>
    <dgm:cxn modelId="{9E08219A-7037-4D0B-830E-803F6E983EEF}" type="presOf" srcId="{FA2D0504-E329-497F-949A-7C0AB632AEF3}" destId="{B852A104-A9C1-4051-8D2D-79476CC48B13}" srcOrd="0" destOrd="0" presId="urn:microsoft.com/office/officeart/2005/8/layout/equation2"/>
    <dgm:cxn modelId="{48A2FE71-6E97-438F-BEFE-2A23B7134CFE}" type="presOf" srcId="{E8959055-BDD8-4D22-8EA2-62B921646A2F}" destId="{BF9D9C9F-D128-4C67-8933-8B198D599681}" srcOrd="0" destOrd="0" presId="urn:microsoft.com/office/officeart/2005/8/layout/equation2"/>
    <dgm:cxn modelId="{293CF7B4-7600-43C4-A3C9-E2644D2E445F}" type="presOf" srcId="{5CC46EB0-06C1-40FC-B180-828D8C1C63FE}" destId="{0558C9FF-FEBF-4E48-9927-0A08CDF2667F}" srcOrd="0" destOrd="0" presId="urn:microsoft.com/office/officeart/2005/8/layout/equation2"/>
    <dgm:cxn modelId="{68D173D4-71D7-4460-AD88-043FC721C794}" type="presOf" srcId="{7EF24501-7CC4-43AF-85A5-4925625A7ADF}" destId="{12E2745B-0FC9-4C43-A09C-83D563DD42EB}" srcOrd="0" destOrd="0" presId="urn:microsoft.com/office/officeart/2005/8/layout/equation2"/>
    <dgm:cxn modelId="{D8648374-86DA-46D2-9002-231D478C4698}" type="presOf" srcId="{BDBA28E8-6A85-406A-B1C0-782652FE98BF}" destId="{39B0302F-1400-452B-A91B-7C6EA64DF2E6}" srcOrd="0" destOrd="0" presId="urn:microsoft.com/office/officeart/2005/8/layout/equation2"/>
    <dgm:cxn modelId="{61B987A5-AF79-4E1E-83DE-92B73600F698}" type="presOf" srcId="{8C457892-E5E6-444B-A4EC-50D247F10A14}" destId="{58185988-CD5B-4A24-92B7-4B18FA86EF9A}" srcOrd="0" destOrd="0" presId="urn:microsoft.com/office/officeart/2005/8/layout/equation2"/>
    <dgm:cxn modelId="{ADEB3F56-A5B9-46B3-8406-D7F240A5D02E}" type="presOf" srcId="{5CC46EB0-06C1-40FC-B180-828D8C1C63FE}" destId="{1DA67BD2-AB88-4C48-A276-7665AE928A64}" srcOrd="1" destOrd="0" presId="urn:microsoft.com/office/officeart/2005/8/layout/equation2"/>
    <dgm:cxn modelId="{C2581B5B-AFF5-46A6-BAD8-F393706330D1}" type="presOf" srcId="{D0E5A0FE-9613-4CE4-A9AF-D81766A36CF1}" destId="{9C3C664D-5196-4CA3-8170-4D81963E8E30}" srcOrd="0" destOrd="0" presId="urn:microsoft.com/office/officeart/2005/8/layout/equation2"/>
    <dgm:cxn modelId="{247BA9AF-695F-4ACB-AEC3-2DB444B27616}" srcId="{BDBA28E8-6A85-406A-B1C0-782652FE98BF}" destId="{E8959055-BDD8-4D22-8EA2-62B921646A2F}" srcOrd="0" destOrd="0" parTransId="{AD23A61A-C7F1-4D8B-8883-E5F64A24040E}" sibTransId="{7EF24501-7CC4-43AF-85A5-4925625A7ADF}"/>
    <dgm:cxn modelId="{6D6C6B3B-E4E5-406A-AD93-C488F33CAD84}" type="presParOf" srcId="{39B0302F-1400-452B-A91B-7C6EA64DF2E6}" destId="{E9B56495-3EFC-4D02-B9E6-7D3D39217E59}" srcOrd="0" destOrd="0" presId="urn:microsoft.com/office/officeart/2005/8/layout/equation2"/>
    <dgm:cxn modelId="{F00F233A-AC55-4C56-89A4-082144F71638}" type="presParOf" srcId="{E9B56495-3EFC-4D02-B9E6-7D3D39217E59}" destId="{BF9D9C9F-D128-4C67-8933-8B198D599681}" srcOrd="0" destOrd="0" presId="urn:microsoft.com/office/officeart/2005/8/layout/equation2"/>
    <dgm:cxn modelId="{72075600-4CC0-4347-90B8-2D45129742AF}" type="presParOf" srcId="{E9B56495-3EFC-4D02-B9E6-7D3D39217E59}" destId="{0729F753-610F-4248-B0A5-FCF6C5A74022}" srcOrd="1" destOrd="0" presId="urn:microsoft.com/office/officeart/2005/8/layout/equation2"/>
    <dgm:cxn modelId="{BD44C320-467F-452E-AB08-F5111C563739}" type="presParOf" srcId="{E9B56495-3EFC-4D02-B9E6-7D3D39217E59}" destId="{12E2745B-0FC9-4C43-A09C-83D563DD42EB}" srcOrd="2" destOrd="0" presId="urn:microsoft.com/office/officeart/2005/8/layout/equation2"/>
    <dgm:cxn modelId="{671D0B5F-669A-48F0-A28C-E4F6AE2C96DD}" type="presParOf" srcId="{E9B56495-3EFC-4D02-B9E6-7D3D39217E59}" destId="{A7557B78-9D66-48E8-9939-54F6C251594E}" srcOrd="3" destOrd="0" presId="urn:microsoft.com/office/officeart/2005/8/layout/equation2"/>
    <dgm:cxn modelId="{699DD8DD-DE69-495C-A6A4-68BCD192F027}" type="presParOf" srcId="{E9B56495-3EFC-4D02-B9E6-7D3D39217E59}" destId="{B852A104-A9C1-4051-8D2D-79476CC48B13}" srcOrd="4" destOrd="0" presId="urn:microsoft.com/office/officeart/2005/8/layout/equation2"/>
    <dgm:cxn modelId="{D06C6E67-4F94-48E6-8778-40CCB7017C60}" type="presParOf" srcId="{E9B56495-3EFC-4D02-B9E6-7D3D39217E59}" destId="{6ABF94EF-1C7A-473A-AF74-2F935B6E020A}" srcOrd="5" destOrd="0" presId="urn:microsoft.com/office/officeart/2005/8/layout/equation2"/>
    <dgm:cxn modelId="{70986592-FC3E-40F4-BA16-B6CE727C274F}" type="presParOf" srcId="{E9B56495-3EFC-4D02-B9E6-7D3D39217E59}" destId="{1134900D-AE81-4DB2-B479-736648CA9991}" srcOrd="6" destOrd="0" presId="urn:microsoft.com/office/officeart/2005/8/layout/equation2"/>
    <dgm:cxn modelId="{A6703AAC-70E9-4BE6-903A-9F82252102AE}" type="presParOf" srcId="{E9B56495-3EFC-4D02-B9E6-7D3D39217E59}" destId="{56D74F5C-E150-4FBA-84B0-8D1A8F7979F2}" srcOrd="7" destOrd="0" presId="urn:microsoft.com/office/officeart/2005/8/layout/equation2"/>
    <dgm:cxn modelId="{51ACA44A-3C5C-482D-AEAE-17B9EF59B34D}" type="presParOf" srcId="{E9B56495-3EFC-4D02-B9E6-7D3D39217E59}" destId="{58185988-CD5B-4A24-92B7-4B18FA86EF9A}" srcOrd="8" destOrd="0" presId="urn:microsoft.com/office/officeart/2005/8/layout/equation2"/>
    <dgm:cxn modelId="{81E5ADCA-96BE-4881-9D09-C8038A2243CF}" type="presParOf" srcId="{39B0302F-1400-452B-A91B-7C6EA64DF2E6}" destId="{0558C9FF-FEBF-4E48-9927-0A08CDF2667F}" srcOrd="1" destOrd="0" presId="urn:microsoft.com/office/officeart/2005/8/layout/equation2"/>
    <dgm:cxn modelId="{1244F7C0-3ECF-4493-82F4-59EA32F23F20}" type="presParOf" srcId="{0558C9FF-FEBF-4E48-9927-0A08CDF2667F}" destId="{1DA67BD2-AB88-4C48-A276-7665AE928A64}" srcOrd="0" destOrd="0" presId="urn:microsoft.com/office/officeart/2005/8/layout/equation2"/>
    <dgm:cxn modelId="{100330EB-50A2-4E85-9DEF-94138B634E6F}" type="presParOf" srcId="{39B0302F-1400-452B-A91B-7C6EA64DF2E6}" destId="{9C3C664D-5196-4CA3-8170-4D81963E8E3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BA28E8-6A85-406A-B1C0-782652FE98B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1" csCatId="accent1" phldr="1"/>
      <dgm:spPr/>
    </dgm:pt>
    <dgm:pt modelId="{E8959055-BDD8-4D22-8EA2-62B921646A2F}">
      <dgm:prSet phldrT="[Text]"/>
      <dgm:spPr/>
      <dgm:t>
        <a:bodyPr/>
        <a:lstStyle/>
        <a:p>
          <a:r>
            <a:rPr lang="en-US" dirty="0"/>
            <a:t>Algorithm</a:t>
          </a:r>
        </a:p>
      </dgm:t>
    </dgm:pt>
    <dgm:pt modelId="{AD23A61A-C7F1-4D8B-8883-E5F64A24040E}" type="parTrans" cxnId="{247BA9AF-695F-4ACB-AEC3-2DB444B27616}">
      <dgm:prSet/>
      <dgm:spPr/>
      <dgm:t>
        <a:bodyPr/>
        <a:lstStyle/>
        <a:p>
          <a:endParaRPr lang="en-US"/>
        </a:p>
      </dgm:t>
    </dgm:pt>
    <dgm:pt modelId="{7EF24501-7CC4-43AF-85A5-4925625A7ADF}" type="sibTrans" cxnId="{247BA9AF-695F-4ACB-AEC3-2DB444B27616}">
      <dgm:prSet/>
      <dgm:spPr/>
      <dgm:t>
        <a:bodyPr/>
        <a:lstStyle/>
        <a:p>
          <a:endParaRPr lang="en-US"/>
        </a:p>
      </dgm:t>
    </dgm:pt>
    <dgm:pt modelId="{FA2D0504-E329-497F-949A-7C0AB632AEF3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Dispatcher</a:t>
          </a:r>
          <a:endParaRPr lang="en-US" dirty="0"/>
        </a:p>
      </dgm:t>
    </dgm:pt>
    <dgm:pt modelId="{66C0F57E-956E-47A1-A7AF-769B8F711C04}" type="parTrans" cxnId="{60FE222A-5C7A-4B4D-A560-6430666B2C8D}">
      <dgm:prSet/>
      <dgm:spPr/>
      <dgm:t>
        <a:bodyPr/>
        <a:lstStyle/>
        <a:p>
          <a:endParaRPr lang="en-US"/>
        </a:p>
      </dgm:t>
    </dgm:pt>
    <dgm:pt modelId="{015E6B72-75F4-478A-B356-4A1D55FBE737}" type="sibTrans" cxnId="{60FE222A-5C7A-4B4D-A560-6430666B2C8D}">
      <dgm:prSet/>
      <dgm:spPr/>
      <dgm:t>
        <a:bodyPr/>
        <a:lstStyle/>
        <a:p>
          <a:endParaRPr lang="en-US"/>
        </a:p>
      </dgm:t>
    </dgm:pt>
    <dgm:pt modelId="{8C457892-E5E6-444B-A4EC-50D247F10A14}">
      <dgm:prSet phldrT="[Text]"/>
      <dgm:spPr/>
      <dgm:t>
        <a:bodyPr/>
        <a:lstStyle/>
        <a:p>
          <a:r>
            <a:rPr lang="en-US" dirty="0"/>
            <a:t>Scheduler</a:t>
          </a:r>
        </a:p>
      </dgm:t>
    </dgm:pt>
    <dgm:pt modelId="{9D50BABA-C1CB-4B3A-9193-6833F949F071}" type="parTrans" cxnId="{1DB748A9-8E03-4C8C-BB8B-0B1646749212}">
      <dgm:prSet/>
      <dgm:spPr/>
      <dgm:t>
        <a:bodyPr/>
        <a:lstStyle/>
        <a:p>
          <a:endParaRPr lang="en-US"/>
        </a:p>
      </dgm:t>
    </dgm:pt>
    <dgm:pt modelId="{5CC46EB0-06C1-40FC-B180-828D8C1C63FE}" type="sibTrans" cxnId="{1DB748A9-8E03-4C8C-BB8B-0B1646749212}">
      <dgm:prSet/>
      <dgm:spPr/>
      <dgm:t>
        <a:bodyPr/>
        <a:lstStyle/>
        <a:p>
          <a:endParaRPr lang="en-US"/>
        </a:p>
      </dgm:t>
    </dgm:pt>
    <dgm:pt modelId="{39B0302F-1400-452B-A91B-7C6EA64DF2E6}" type="pres">
      <dgm:prSet presAssocID="{BDBA28E8-6A85-406A-B1C0-782652FE98BF}" presName="Name0" presStyleCnt="0">
        <dgm:presLayoutVars>
          <dgm:dir/>
          <dgm:resizeHandles val="exact"/>
        </dgm:presLayoutVars>
      </dgm:prSet>
      <dgm:spPr/>
    </dgm:pt>
    <dgm:pt modelId="{E9B56495-3EFC-4D02-B9E6-7D3D39217E59}" type="pres">
      <dgm:prSet presAssocID="{BDBA28E8-6A85-406A-B1C0-782652FE98BF}" presName="vNodes" presStyleCnt="0"/>
      <dgm:spPr/>
    </dgm:pt>
    <dgm:pt modelId="{BF9D9C9F-D128-4C67-8933-8B198D599681}" type="pres">
      <dgm:prSet presAssocID="{E8959055-BDD8-4D22-8EA2-62B921646A2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9F753-610F-4248-B0A5-FCF6C5A74022}" type="pres">
      <dgm:prSet presAssocID="{7EF24501-7CC4-43AF-85A5-4925625A7ADF}" presName="spacerT" presStyleCnt="0"/>
      <dgm:spPr/>
    </dgm:pt>
    <dgm:pt modelId="{12E2745B-0FC9-4C43-A09C-83D563DD42EB}" type="pres">
      <dgm:prSet presAssocID="{7EF24501-7CC4-43AF-85A5-4925625A7AD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7557B78-9D66-48E8-9939-54F6C251594E}" type="pres">
      <dgm:prSet presAssocID="{7EF24501-7CC4-43AF-85A5-4925625A7ADF}" presName="spacerB" presStyleCnt="0"/>
      <dgm:spPr/>
    </dgm:pt>
    <dgm:pt modelId="{B852A104-A9C1-4051-8D2D-79476CC48B13}" type="pres">
      <dgm:prSet presAssocID="{FA2D0504-E329-497F-949A-7C0AB632AE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8C9FF-FEBF-4E48-9927-0A08CDF2667F}" type="pres">
      <dgm:prSet presAssocID="{BDBA28E8-6A85-406A-B1C0-782652FE98BF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1DA67BD2-AB88-4C48-A276-7665AE928A64}" type="pres">
      <dgm:prSet presAssocID="{BDBA28E8-6A85-406A-B1C0-782652FE98B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C3C664D-5196-4CA3-8170-4D81963E8E30}" type="pres">
      <dgm:prSet presAssocID="{BDBA28E8-6A85-406A-B1C0-782652FE98BF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FE222A-5C7A-4B4D-A560-6430666B2C8D}" srcId="{BDBA28E8-6A85-406A-B1C0-782652FE98BF}" destId="{FA2D0504-E329-497F-949A-7C0AB632AEF3}" srcOrd="1" destOrd="0" parTransId="{66C0F57E-956E-47A1-A7AF-769B8F711C04}" sibTransId="{015E6B72-75F4-478A-B356-4A1D55FBE737}"/>
    <dgm:cxn modelId="{1DB748A9-8E03-4C8C-BB8B-0B1646749212}" srcId="{BDBA28E8-6A85-406A-B1C0-782652FE98BF}" destId="{8C457892-E5E6-444B-A4EC-50D247F10A14}" srcOrd="2" destOrd="0" parTransId="{9D50BABA-C1CB-4B3A-9193-6833F949F071}" sibTransId="{5CC46EB0-06C1-40FC-B180-828D8C1C63FE}"/>
    <dgm:cxn modelId="{9E08219A-7037-4D0B-830E-803F6E983EEF}" type="presOf" srcId="{FA2D0504-E329-497F-949A-7C0AB632AEF3}" destId="{B852A104-A9C1-4051-8D2D-79476CC48B13}" srcOrd="0" destOrd="0" presId="urn:microsoft.com/office/officeart/2005/8/layout/equation2"/>
    <dgm:cxn modelId="{48A2FE71-6E97-438F-BEFE-2A23B7134CFE}" type="presOf" srcId="{E8959055-BDD8-4D22-8EA2-62B921646A2F}" destId="{BF9D9C9F-D128-4C67-8933-8B198D599681}" srcOrd="0" destOrd="0" presId="urn:microsoft.com/office/officeart/2005/8/layout/equation2"/>
    <dgm:cxn modelId="{68D173D4-71D7-4460-AD88-043FC721C794}" type="presOf" srcId="{7EF24501-7CC4-43AF-85A5-4925625A7ADF}" destId="{12E2745B-0FC9-4C43-A09C-83D563DD42EB}" srcOrd="0" destOrd="0" presId="urn:microsoft.com/office/officeart/2005/8/layout/equation2"/>
    <dgm:cxn modelId="{D8648374-86DA-46D2-9002-231D478C4698}" type="presOf" srcId="{BDBA28E8-6A85-406A-B1C0-782652FE98BF}" destId="{39B0302F-1400-452B-A91B-7C6EA64DF2E6}" srcOrd="0" destOrd="0" presId="urn:microsoft.com/office/officeart/2005/8/layout/equation2"/>
    <dgm:cxn modelId="{D980405F-78AC-4855-9EFA-92DF68539D8F}" type="presOf" srcId="{8C457892-E5E6-444B-A4EC-50D247F10A14}" destId="{9C3C664D-5196-4CA3-8170-4D81963E8E30}" srcOrd="0" destOrd="0" presId="urn:microsoft.com/office/officeart/2005/8/layout/equation2"/>
    <dgm:cxn modelId="{7FD9C135-994C-49AB-A6D1-E78322B4F379}" type="presOf" srcId="{015E6B72-75F4-478A-B356-4A1D55FBE737}" destId="{0558C9FF-FEBF-4E48-9927-0A08CDF2667F}" srcOrd="0" destOrd="0" presId="urn:microsoft.com/office/officeart/2005/8/layout/equation2"/>
    <dgm:cxn modelId="{B2E75E7D-F390-4504-93E9-247898717DC5}" type="presOf" srcId="{015E6B72-75F4-478A-B356-4A1D55FBE737}" destId="{1DA67BD2-AB88-4C48-A276-7665AE928A64}" srcOrd="1" destOrd="0" presId="urn:microsoft.com/office/officeart/2005/8/layout/equation2"/>
    <dgm:cxn modelId="{247BA9AF-695F-4ACB-AEC3-2DB444B27616}" srcId="{BDBA28E8-6A85-406A-B1C0-782652FE98BF}" destId="{E8959055-BDD8-4D22-8EA2-62B921646A2F}" srcOrd="0" destOrd="0" parTransId="{AD23A61A-C7F1-4D8B-8883-E5F64A24040E}" sibTransId="{7EF24501-7CC4-43AF-85A5-4925625A7ADF}"/>
    <dgm:cxn modelId="{6D6C6B3B-E4E5-406A-AD93-C488F33CAD84}" type="presParOf" srcId="{39B0302F-1400-452B-A91B-7C6EA64DF2E6}" destId="{E9B56495-3EFC-4D02-B9E6-7D3D39217E59}" srcOrd="0" destOrd="0" presId="urn:microsoft.com/office/officeart/2005/8/layout/equation2"/>
    <dgm:cxn modelId="{F00F233A-AC55-4C56-89A4-082144F71638}" type="presParOf" srcId="{E9B56495-3EFC-4D02-B9E6-7D3D39217E59}" destId="{BF9D9C9F-D128-4C67-8933-8B198D599681}" srcOrd="0" destOrd="0" presId="urn:microsoft.com/office/officeart/2005/8/layout/equation2"/>
    <dgm:cxn modelId="{72075600-4CC0-4347-90B8-2D45129742AF}" type="presParOf" srcId="{E9B56495-3EFC-4D02-B9E6-7D3D39217E59}" destId="{0729F753-610F-4248-B0A5-FCF6C5A74022}" srcOrd="1" destOrd="0" presId="urn:microsoft.com/office/officeart/2005/8/layout/equation2"/>
    <dgm:cxn modelId="{BD44C320-467F-452E-AB08-F5111C563739}" type="presParOf" srcId="{E9B56495-3EFC-4D02-B9E6-7D3D39217E59}" destId="{12E2745B-0FC9-4C43-A09C-83D563DD42EB}" srcOrd="2" destOrd="0" presId="urn:microsoft.com/office/officeart/2005/8/layout/equation2"/>
    <dgm:cxn modelId="{671D0B5F-669A-48F0-A28C-E4F6AE2C96DD}" type="presParOf" srcId="{E9B56495-3EFC-4D02-B9E6-7D3D39217E59}" destId="{A7557B78-9D66-48E8-9939-54F6C251594E}" srcOrd="3" destOrd="0" presId="urn:microsoft.com/office/officeart/2005/8/layout/equation2"/>
    <dgm:cxn modelId="{699DD8DD-DE69-495C-A6A4-68BCD192F027}" type="presParOf" srcId="{E9B56495-3EFC-4D02-B9E6-7D3D39217E59}" destId="{B852A104-A9C1-4051-8D2D-79476CC48B13}" srcOrd="4" destOrd="0" presId="urn:microsoft.com/office/officeart/2005/8/layout/equation2"/>
    <dgm:cxn modelId="{81E5ADCA-96BE-4881-9D09-C8038A2243CF}" type="presParOf" srcId="{39B0302F-1400-452B-A91B-7C6EA64DF2E6}" destId="{0558C9FF-FEBF-4E48-9927-0A08CDF2667F}" srcOrd="1" destOrd="0" presId="urn:microsoft.com/office/officeart/2005/8/layout/equation2"/>
    <dgm:cxn modelId="{1244F7C0-3ECF-4493-82F4-59EA32F23F20}" type="presParOf" srcId="{0558C9FF-FEBF-4E48-9927-0A08CDF2667F}" destId="{1DA67BD2-AB88-4C48-A276-7665AE928A64}" srcOrd="0" destOrd="0" presId="urn:microsoft.com/office/officeart/2005/8/layout/equation2"/>
    <dgm:cxn modelId="{100330EB-50A2-4E85-9DEF-94138B634E6F}" type="presParOf" srcId="{39B0302F-1400-452B-A91B-7C6EA64DF2E6}" destId="{9C3C664D-5196-4CA3-8170-4D81963E8E3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B96F789-B56D-4BD4-9768-7E5FC59003D5}" type="doc">
      <dgm:prSet loTypeId="urn:microsoft.com/office/officeart/2005/8/layout/target2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3CFAA08-01C8-47FF-A1DB-3939240E8EA5}">
      <dgm:prSet phldrT="[Text]"/>
      <dgm:spPr/>
      <dgm:t>
        <a:bodyPr/>
        <a:lstStyle/>
        <a:p>
          <a:r>
            <a:rPr lang="en-US" dirty="0"/>
            <a:t>Event Triggered Design</a:t>
          </a:r>
        </a:p>
      </dgm:t>
    </dgm:pt>
    <dgm:pt modelId="{EB46D409-8055-4535-AABF-F7EB64C8E7CF}" type="parTrans" cxnId="{155680F1-CC8C-480B-8A9E-42C8352BEDE6}">
      <dgm:prSet/>
      <dgm:spPr/>
      <dgm:t>
        <a:bodyPr/>
        <a:lstStyle/>
        <a:p>
          <a:endParaRPr lang="en-US"/>
        </a:p>
      </dgm:t>
    </dgm:pt>
    <dgm:pt modelId="{82D06217-4167-4897-8EC4-58EBADA55095}" type="sibTrans" cxnId="{155680F1-CC8C-480B-8A9E-42C8352BEDE6}">
      <dgm:prSet/>
      <dgm:spPr/>
      <dgm:t>
        <a:bodyPr/>
        <a:lstStyle/>
        <a:p>
          <a:endParaRPr lang="en-US"/>
        </a:p>
      </dgm:t>
    </dgm:pt>
    <dgm:pt modelId="{4C744A16-6B6A-482E-9C79-2322081941CF}">
      <dgm:prSet phldrT="[Text]"/>
      <dgm:spPr/>
      <dgm:t>
        <a:bodyPr/>
        <a:lstStyle/>
        <a:p>
          <a:r>
            <a:rPr lang="en-US" dirty="0"/>
            <a:t>Time Triggered Design</a:t>
          </a:r>
        </a:p>
      </dgm:t>
    </dgm:pt>
    <dgm:pt modelId="{5BDCAFB8-51EE-4D53-895D-D961CD62366F}" type="parTrans" cxnId="{7458DB4A-3F0F-4B78-9A79-3CF888DE08C6}">
      <dgm:prSet/>
      <dgm:spPr/>
      <dgm:t>
        <a:bodyPr/>
        <a:lstStyle/>
        <a:p>
          <a:endParaRPr lang="en-US"/>
        </a:p>
      </dgm:t>
    </dgm:pt>
    <dgm:pt modelId="{CF178A44-EA4A-42CF-922A-37E4050C58A2}" type="sibTrans" cxnId="{7458DB4A-3F0F-4B78-9A79-3CF888DE08C6}">
      <dgm:prSet/>
      <dgm:spPr/>
      <dgm:t>
        <a:bodyPr/>
        <a:lstStyle/>
        <a:p>
          <a:endParaRPr lang="en-US"/>
        </a:p>
      </dgm:t>
    </dgm:pt>
    <dgm:pt modelId="{AA4949FE-76DD-42E2-9FCD-A0598724A7BD}" type="pres">
      <dgm:prSet presAssocID="{9B96F789-B56D-4BD4-9768-7E5FC59003D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1097544-0317-498E-A975-583120C629E1}" type="pres">
      <dgm:prSet presAssocID="{9B96F789-B56D-4BD4-9768-7E5FC59003D5}" presName="outerBox" presStyleCnt="0"/>
      <dgm:spPr/>
    </dgm:pt>
    <dgm:pt modelId="{C680657B-9A42-4A04-B87C-2E6874535649}" type="pres">
      <dgm:prSet presAssocID="{9B96F789-B56D-4BD4-9768-7E5FC59003D5}" presName="outerBoxParent" presStyleLbl="node1" presStyleIdx="0" presStyleCnt="1"/>
      <dgm:spPr/>
      <dgm:t>
        <a:bodyPr/>
        <a:lstStyle/>
        <a:p>
          <a:endParaRPr lang="en-US"/>
        </a:p>
      </dgm:t>
    </dgm:pt>
    <dgm:pt modelId="{37BFFF18-53EC-4139-8EB2-13D211B61B5F}" type="pres">
      <dgm:prSet presAssocID="{9B96F789-B56D-4BD4-9768-7E5FC59003D5}" presName="outerBoxChildren" presStyleCnt="0"/>
      <dgm:spPr/>
    </dgm:pt>
    <dgm:pt modelId="{9576BFD0-70E2-4DFF-BAFD-4EFBA27B6157}" type="pres">
      <dgm:prSet presAssocID="{4C744A16-6B6A-482E-9C79-2322081941CF}" presName="oChild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28681-7B16-4574-9583-CE83351D5565}" type="presOf" srcId="{4C744A16-6B6A-482E-9C79-2322081941CF}" destId="{9576BFD0-70E2-4DFF-BAFD-4EFBA27B6157}" srcOrd="0" destOrd="0" presId="urn:microsoft.com/office/officeart/2005/8/layout/target2"/>
    <dgm:cxn modelId="{155680F1-CC8C-480B-8A9E-42C8352BEDE6}" srcId="{9B96F789-B56D-4BD4-9768-7E5FC59003D5}" destId="{63CFAA08-01C8-47FF-A1DB-3939240E8EA5}" srcOrd="0" destOrd="0" parTransId="{EB46D409-8055-4535-AABF-F7EB64C8E7CF}" sibTransId="{82D06217-4167-4897-8EC4-58EBADA55095}"/>
    <dgm:cxn modelId="{2542C8A0-B61C-4469-8955-C195FBFA1FB1}" type="presOf" srcId="{9B96F789-B56D-4BD4-9768-7E5FC59003D5}" destId="{AA4949FE-76DD-42E2-9FCD-A0598724A7BD}" srcOrd="0" destOrd="0" presId="urn:microsoft.com/office/officeart/2005/8/layout/target2"/>
    <dgm:cxn modelId="{7458DB4A-3F0F-4B78-9A79-3CF888DE08C6}" srcId="{63CFAA08-01C8-47FF-A1DB-3939240E8EA5}" destId="{4C744A16-6B6A-482E-9C79-2322081941CF}" srcOrd="0" destOrd="0" parTransId="{5BDCAFB8-51EE-4D53-895D-D961CD62366F}" sibTransId="{CF178A44-EA4A-42CF-922A-37E4050C58A2}"/>
    <dgm:cxn modelId="{55A3367D-74BC-4D31-8BE7-4668A0532AF9}" type="presOf" srcId="{63CFAA08-01C8-47FF-A1DB-3939240E8EA5}" destId="{C680657B-9A42-4A04-B87C-2E6874535649}" srcOrd="0" destOrd="0" presId="urn:microsoft.com/office/officeart/2005/8/layout/target2"/>
    <dgm:cxn modelId="{11EB3238-680B-40F2-B47E-FA5CBD3243B0}" type="presParOf" srcId="{AA4949FE-76DD-42E2-9FCD-A0598724A7BD}" destId="{21097544-0317-498E-A975-583120C629E1}" srcOrd="0" destOrd="0" presId="urn:microsoft.com/office/officeart/2005/8/layout/target2"/>
    <dgm:cxn modelId="{8E983BA1-121E-4181-8682-1F897374EF52}" type="presParOf" srcId="{21097544-0317-498E-A975-583120C629E1}" destId="{C680657B-9A42-4A04-B87C-2E6874535649}" srcOrd="0" destOrd="0" presId="urn:microsoft.com/office/officeart/2005/8/layout/target2"/>
    <dgm:cxn modelId="{B3F2F1B2-A47A-474E-889A-9E05024D0F67}" type="presParOf" srcId="{21097544-0317-498E-A975-583120C629E1}" destId="{37BFFF18-53EC-4139-8EB2-13D211B61B5F}" srcOrd="1" destOrd="0" presId="urn:microsoft.com/office/officeart/2005/8/layout/target2"/>
    <dgm:cxn modelId="{17352A56-9222-4FA3-88E5-468558BF7662}" type="presParOf" srcId="{37BFFF18-53EC-4139-8EB2-13D211B61B5F}" destId="{9576BFD0-70E2-4DFF-BAFD-4EFBA27B6157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8223AA-8A75-41BA-8A67-DE5829648A2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1EADAA-40B3-49F7-8DBE-4C43ABA8B9C7}">
      <dgm:prSet phldrT="[Text]"/>
      <dgm:spPr/>
      <dgm:t>
        <a:bodyPr/>
        <a:lstStyle/>
        <a:p>
          <a:r>
            <a:rPr lang="en-US" dirty="0"/>
            <a:t>S</a:t>
          </a:r>
        </a:p>
      </dgm:t>
    </dgm:pt>
    <dgm:pt modelId="{B0F7514C-9661-4E0A-AE40-FA236BE43A2B}" type="parTrans" cxnId="{F52CDFD2-0706-4FF1-A7F3-195C98323626}">
      <dgm:prSet/>
      <dgm:spPr/>
      <dgm:t>
        <a:bodyPr/>
        <a:lstStyle/>
        <a:p>
          <a:endParaRPr lang="en-US"/>
        </a:p>
      </dgm:t>
    </dgm:pt>
    <dgm:pt modelId="{98567D49-FA1A-4430-9262-E75825FBBA14}" type="sibTrans" cxnId="{F52CDFD2-0706-4FF1-A7F3-195C98323626}">
      <dgm:prSet/>
      <dgm:spPr/>
      <dgm:t>
        <a:bodyPr/>
        <a:lstStyle/>
        <a:p>
          <a:endParaRPr lang="en-US"/>
        </a:p>
      </dgm:t>
    </dgm:pt>
    <dgm:pt modelId="{F464D031-BAFC-4DEA-97AB-121FAB782C93}">
      <dgm:prSet phldrT="[Text]"/>
      <dgm:spPr/>
      <dgm:t>
        <a:bodyPr/>
        <a:lstStyle/>
        <a:p>
          <a:r>
            <a:rPr lang="en-US" dirty="0"/>
            <a:t>Single responsibility</a:t>
          </a:r>
        </a:p>
      </dgm:t>
    </dgm:pt>
    <dgm:pt modelId="{13E3FCF2-FC7B-48D3-BF4A-E339705AA2CB}" type="parTrans" cxnId="{D1A3469D-E9B3-4CCF-85D4-A358A2BAAE46}">
      <dgm:prSet/>
      <dgm:spPr/>
      <dgm:t>
        <a:bodyPr/>
        <a:lstStyle/>
        <a:p>
          <a:endParaRPr lang="en-US"/>
        </a:p>
      </dgm:t>
    </dgm:pt>
    <dgm:pt modelId="{A8D3B1D3-93A4-4554-8418-DC2A648C6270}" type="sibTrans" cxnId="{D1A3469D-E9B3-4CCF-85D4-A358A2BAAE46}">
      <dgm:prSet/>
      <dgm:spPr/>
      <dgm:t>
        <a:bodyPr/>
        <a:lstStyle/>
        <a:p>
          <a:endParaRPr lang="en-US"/>
        </a:p>
      </dgm:t>
    </dgm:pt>
    <dgm:pt modelId="{4E4534B7-7399-4792-BBF6-B6F515482D97}">
      <dgm:prSet phldrT="[Text]"/>
      <dgm:spPr/>
      <dgm:t>
        <a:bodyPr/>
        <a:lstStyle/>
        <a:p>
          <a:r>
            <a:rPr lang="en-US" dirty="0"/>
            <a:t>Reason: Fewer responsibilities </a:t>
          </a:r>
          <a:r>
            <a:rPr lang="en-US" dirty="0">
              <a:sym typeface="Wingdings" panose="05000000000000000000" pitchFamily="2" charset="2"/>
            </a:rPr>
            <a:t> Less change probability</a:t>
          </a:r>
          <a:endParaRPr lang="en-US" dirty="0"/>
        </a:p>
      </dgm:t>
    </dgm:pt>
    <dgm:pt modelId="{15E6BBD8-B11E-4BFB-9BB0-3C06AA96EE4E}" type="parTrans" cxnId="{341F912F-1AA6-4C52-9285-2A51CA02579E}">
      <dgm:prSet/>
      <dgm:spPr/>
      <dgm:t>
        <a:bodyPr/>
        <a:lstStyle/>
        <a:p>
          <a:endParaRPr lang="en-US"/>
        </a:p>
      </dgm:t>
    </dgm:pt>
    <dgm:pt modelId="{322E3447-CC56-4C43-972D-0E06001139EF}" type="sibTrans" cxnId="{341F912F-1AA6-4C52-9285-2A51CA02579E}">
      <dgm:prSet/>
      <dgm:spPr/>
      <dgm:t>
        <a:bodyPr/>
        <a:lstStyle/>
        <a:p>
          <a:endParaRPr lang="en-US"/>
        </a:p>
      </dgm:t>
    </dgm:pt>
    <dgm:pt modelId="{F0908B58-9F47-41BB-AD3C-27888FAF2342}">
      <dgm:prSet phldrT="[Text]"/>
      <dgm:spPr/>
      <dgm:t>
        <a:bodyPr/>
        <a:lstStyle/>
        <a:p>
          <a:r>
            <a:rPr lang="en-US" dirty="0"/>
            <a:t>O</a:t>
          </a:r>
        </a:p>
      </dgm:t>
    </dgm:pt>
    <dgm:pt modelId="{F0FA10A9-7B37-46B2-AFEF-66373223B7F3}" type="parTrans" cxnId="{7B9087A4-F626-46FD-9FA2-C0784A840455}">
      <dgm:prSet/>
      <dgm:spPr/>
      <dgm:t>
        <a:bodyPr/>
        <a:lstStyle/>
        <a:p>
          <a:endParaRPr lang="en-US"/>
        </a:p>
      </dgm:t>
    </dgm:pt>
    <dgm:pt modelId="{B8EB8538-9291-46D3-A2D5-5BEB1C05F580}" type="sibTrans" cxnId="{7B9087A4-F626-46FD-9FA2-C0784A840455}">
      <dgm:prSet/>
      <dgm:spPr/>
      <dgm:t>
        <a:bodyPr/>
        <a:lstStyle/>
        <a:p>
          <a:endParaRPr lang="en-US"/>
        </a:p>
      </dgm:t>
    </dgm:pt>
    <dgm:pt modelId="{C7027170-AF9F-4593-9DD5-9AD01A5576DA}">
      <dgm:prSet phldrT="[Text]"/>
      <dgm:spPr/>
      <dgm:t>
        <a:bodyPr/>
        <a:lstStyle/>
        <a:p>
          <a:r>
            <a:rPr lang="en-US" dirty="0"/>
            <a:t>Open for extension/closed for modification </a:t>
          </a:r>
        </a:p>
      </dgm:t>
    </dgm:pt>
    <dgm:pt modelId="{429D246D-C1C2-44A2-A5C2-89BCB649A0FA}" type="parTrans" cxnId="{BBEBEEBA-F200-49B8-9563-685B777ACAB9}">
      <dgm:prSet/>
      <dgm:spPr/>
      <dgm:t>
        <a:bodyPr/>
        <a:lstStyle/>
        <a:p>
          <a:endParaRPr lang="en-US"/>
        </a:p>
      </dgm:t>
    </dgm:pt>
    <dgm:pt modelId="{28B9B0D9-C3B8-4D41-91B2-C2C86452A884}" type="sibTrans" cxnId="{BBEBEEBA-F200-49B8-9563-685B777ACAB9}">
      <dgm:prSet/>
      <dgm:spPr/>
      <dgm:t>
        <a:bodyPr/>
        <a:lstStyle/>
        <a:p>
          <a:endParaRPr lang="en-US"/>
        </a:p>
      </dgm:t>
    </dgm:pt>
    <dgm:pt modelId="{2BE4AD5C-D255-4953-A07D-F25F7BCF3CFB}">
      <dgm:prSet phldrT="[Text]"/>
      <dgm:spPr/>
      <dgm:t>
        <a:bodyPr/>
        <a:lstStyle/>
        <a:p>
          <a:r>
            <a:rPr lang="en-US" dirty="0"/>
            <a:t>Reason: Adding functionality == Driving new modules </a:t>
          </a:r>
          <a:r>
            <a:rPr lang="en-US" dirty="0">
              <a:sym typeface="Wingdings" panose="05000000000000000000" pitchFamily="2" charset="2"/>
            </a:rPr>
            <a:t> Avoid breaking old code </a:t>
          </a:r>
          <a:r>
            <a:rPr lang="en-US" dirty="0"/>
            <a:t> </a:t>
          </a:r>
        </a:p>
      </dgm:t>
    </dgm:pt>
    <dgm:pt modelId="{69D5C5E4-1296-42BD-ACE1-78A06AE52A12}" type="parTrans" cxnId="{1E0257BF-2E79-4137-A07F-3F4F015E0BAC}">
      <dgm:prSet/>
      <dgm:spPr/>
      <dgm:t>
        <a:bodyPr/>
        <a:lstStyle/>
        <a:p>
          <a:endParaRPr lang="en-US"/>
        </a:p>
      </dgm:t>
    </dgm:pt>
    <dgm:pt modelId="{63998A24-B505-46CA-B91F-1A1FFC2E851F}" type="sibTrans" cxnId="{1E0257BF-2E79-4137-A07F-3F4F015E0BAC}">
      <dgm:prSet/>
      <dgm:spPr/>
      <dgm:t>
        <a:bodyPr/>
        <a:lstStyle/>
        <a:p>
          <a:endParaRPr lang="en-US"/>
        </a:p>
      </dgm:t>
    </dgm:pt>
    <dgm:pt modelId="{60727A92-26B6-494A-A23D-5BD710322604}">
      <dgm:prSet phldrT="[Text]"/>
      <dgm:spPr/>
      <dgm:t>
        <a:bodyPr/>
        <a:lstStyle/>
        <a:p>
          <a:r>
            <a:rPr lang="en-US" dirty="0"/>
            <a:t>L</a:t>
          </a:r>
        </a:p>
      </dgm:t>
    </dgm:pt>
    <dgm:pt modelId="{488ACD46-BABE-45C1-98A7-B9DDD2B4E85F}" type="parTrans" cxnId="{D29B514C-329D-438E-A303-63D4D2A5D731}">
      <dgm:prSet/>
      <dgm:spPr/>
      <dgm:t>
        <a:bodyPr/>
        <a:lstStyle/>
        <a:p>
          <a:endParaRPr lang="en-US"/>
        </a:p>
      </dgm:t>
    </dgm:pt>
    <dgm:pt modelId="{B1F7B411-377B-406A-8116-6D003DF2D6C1}" type="sibTrans" cxnId="{D29B514C-329D-438E-A303-63D4D2A5D731}">
      <dgm:prSet/>
      <dgm:spPr/>
      <dgm:t>
        <a:bodyPr/>
        <a:lstStyle/>
        <a:p>
          <a:endParaRPr lang="en-US"/>
        </a:p>
      </dgm:t>
    </dgm:pt>
    <dgm:pt modelId="{FC5935DD-26B8-4C3A-B74B-B17238F6AEC7}">
      <dgm:prSet phldrT="[Text]"/>
      <dgm:spPr/>
      <dgm:t>
        <a:bodyPr/>
        <a:lstStyle/>
        <a:p>
          <a:r>
            <a:rPr lang="en-US" dirty="0" err="1"/>
            <a:t>Liskov</a:t>
          </a:r>
          <a:r>
            <a:rPr lang="en-US" dirty="0"/>
            <a:t> substitution </a:t>
          </a:r>
        </a:p>
      </dgm:t>
    </dgm:pt>
    <dgm:pt modelId="{97CB3F94-70FD-48C8-B272-1D60DAA3964B}" type="parTrans" cxnId="{85FDDB50-56A5-4E69-92A7-F921D31E8AF9}">
      <dgm:prSet/>
      <dgm:spPr/>
      <dgm:t>
        <a:bodyPr/>
        <a:lstStyle/>
        <a:p>
          <a:endParaRPr lang="en-US"/>
        </a:p>
      </dgm:t>
    </dgm:pt>
    <dgm:pt modelId="{47F1538B-1096-417A-BCFC-056E6B942E72}" type="sibTrans" cxnId="{85FDDB50-56A5-4E69-92A7-F921D31E8AF9}">
      <dgm:prSet/>
      <dgm:spPr/>
      <dgm:t>
        <a:bodyPr/>
        <a:lstStyle/>
        <a:p>
          <a:endParaRPr lang="en-US"/>
        </a:p>
      </dgm:t>
    </dgm:pt>
    <dgm:pt modelId="{262DA5AC-8629-4F76-816C-BB25C07B0417}">
      <dgm:prSet phldrT="[Text]"/>
      <dgm:spPr/>
      <dgm:t>
        <a:bodyPr/>
        <a:lstStyle/>
        <a:p>
          <a:r>
            <a:rPr lang="en-US" dirty="0"/>
            <a:t>Reason: Hiding data types details + Fixing interfaces </a:t>
          </a:r>
          <a:r>
            <a:rPr lang="en-US" dirty="0">
              <a:sym typeface="Wingdings" panose="05000000000000000000" pitchFamily="2" charset="2"/>
            </a:rPr>
            <a:t> Derived modules can replace base modules</a:t>
          </a:r>
          <a:endParaRPr lang="en-US" dirty="0"/>
        </a:p>
      </dgm:t>
    </dgm:pt>
    <dgm:pt modelId="{9DD609FF-1580-4A3B-9D1B-B99E8E9A37C9}" type="parTrans" cxnId="{13076665-34D8-4913-ACAC-313A84581986}">
      <dgm:prSet/>
      <dgm:spPr/>
      <dgm:t>
        <a:bodyPr/>
        <a:lstStyle/>
        <a:p>
          <a:endParaRPr lang="en-US"/>
        </a:p>
      </dgm:t>
    </dgm:pt>
    <dgm:pt modelId="{804A26ED-13F2-4B7F-B03F-099A60FB1C25}" type="sibTrans" cxnId="{13076665-34D8-4913-ACAC-313A84581986}">
      <dgm:prSet/>
      <dgm:spPr/>
      <dgm:t>
        <a:bodyPr/>
        <a:lstStyle/>
        <a:p>
          <a:endParaRPr lang="en-US"/>
        </a:p>
      </dgm:t>
    </dgm:pt>
    <dgm:pt modelId="{4025DCBE-8735-4EE7-872E-31CDD6F384B9}">
      <dgm:prSet phldrT="[Text]"/>
      <dgm:spPr/>
      <dgm:t>
        <a:bodyPr/>
        <a:lstStyle/>
        <a:p>
          <a:r>
            <a:rPr lang="en-US" dirty="0"/>
            <a:t>I</a:t>
          </a:r>
        </a:p>
      </dgm:t>
    </dgm:pt>
    <dgm:pt modelId="{01CD468E-1866-458C-93A0-BBAADD94B2A9}" type="parTrans" cxnId="{FC03C028-BE18-4EEB-97D5-C7A53AA61F68}">
      <dgm:prSet/>
      <dgm:spPr/>
      <dgm:t>
        <a:bodyPr/>
        <a:lstStyle/>
        <a:p>
          <a:endParaRPr lang="en-US"/>
        </a:p>
      </dgm:t>
    </dgm:pt>
    <dgm:pt modelId="{3ACA67FD-918C-4C98-A96B-5AB945A372F2}" type="sibTrans" cxnId="{FC03C028-BE18-4EEB-97D5-C7A53AA61F68}">
      <dgm:prSet/>
      <dgm:spPr/>
      <dgm:t>
        <a:bodyPr/>
        <a:lstStyle/>
        <a:p>
          <a:endParaRPr lang="en-US"/>
        </a:p>
      </dgm:t>
    </dgm:pt>
    <dgm:pt modelId="{EC13E54E-D011-484F-9F49-D0D64570B014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08C7B987-2286-4C82-84BD-4F39823E1B50}" type="parTrans" cxnId="{0CCBC946-3E2E-4928-BF6A-B514D258EB42}">
      <dgm:prSet/>
      <dgm:spPr/>
      <dgm:t>
        <a:bodyPr/>
        <a:lstStyle/>
        <a:p>
          <a:endParaRPr lang="en-US"/>
        </a:p>
      </dgm:t>
    </dgm:pt>
    <dgm:pt modelId="{DB0FF58D-18E9-4992-845F-10E3E7E9667B}" type="sibTrans" cxnId="{0CCBC946-3E2E-4928-BF6A-B514D258EB42}">
      <dgm:prSet/>
      <dgm:spPr/>
      <dgm:t>
        <a:bodyPr/>
        <a:lstStyle/>
        <a:p>
          <a:endParaRPr lang="en-US"/>
        </a:p>
      </dgm:t>
    </dgm:pt>
    <dgm:pt modelId="{8B911C34-53FC-4028-83CA-215C3DD65B33}">
      <dgm:prSet phldrT="[Text]"/>
      <dgm:spPr/>
      <dgm:t>
        <a:bodyPr/>
        <a:lstStyle/>
        <a:p>
          <a:r>
            <a:rPr lang="en-US" dirty="0"/>
            <a:t>Interface segregation </a:t>
          </a:r>
        </a:p>
      </dgm:t>
    </dgm:pt>
    <dgm:pt modelId="{AA9BE88E-5A0A-47DF-9DCE-66FC6539E95D}" type="parTrans" cxnId="{A4E90484-367E-460A-AED2-C2CE731D147D}">
      <dgm:prSet/>
      <dgm:spPr/>
      <dgm:t>
        <a:bodyPr/>
        <a:lstStyle/>
        <a:p>
          <a:endParaRPr lang="en-US"/>
        </a:p>
      </dgm:t>
    </dgm:pt>
    <dgm:pt modelId="{299B7C5E-0844-4AD7-91CB-C7F181068D8A}" type="sibTrans" cxnId="{A4E90484-367E-460A-AED2-C2CE731D147D}">
      <dgm:prSet/>
      <dgm:spPr/>
      <dgm:t>
        <a:bodyPr/>
        <a:lstStyle/>
        <a:p>
          <a:endParaRPr lang="en-US"/>
        </a:p>
      </dgm:t>
    </dgm:pt>
    <dgm:pt modelId="{4F946CE9-6520-4168-AFCF-68609EC82D17}">
      <dgm:prSet phldrT="[Text]"/>
      <dgm:spPr/>
      <dgm:t>
        <a:bodyPr/>
        <a:lstStyle/>
        <a:p>
          <a:r>
            <a:rPr lang="en-US" dirty="0"/>
            <a:t>Dependency inversion </a:t>
          </a:r>
        </a:p>
      </dgm:t>
    </dgm:pt>
    <dgm:pt modelId="{44385F05-3C17-42D8-8508-01143BEEC2C4}" type="parTrans" cxnId="{7A4F2DCD-ADDE-4A40-BD5C-F28EC147332E}">
      <dgm:prSet/>
      <dgm:spPr/>
      <dgm:t>
        <a:bodyPr/>
        <a:lstStyle/>
        <a:p>
          <a:endParaRPr lang="en-US"/>
        </a:p>
      </dgm:t>
    </dgm:pt>
    <dgm:pt modelId="{698163B6-7EC7-453C-8F83-3122B83EF13F}" type="sibTrans" cxnId="{7A4F2DCD-ADDE-4A40-BD5C-F28EC147332E}">
      <dgm:prSet/>
      <dgm:spPr/>
      <dgm:t>
        <a:bodyPr/>
        <a:lstStyle/>
        <a:p>
          <a:endParaRPr lang="en-US"/>
        </a:p>
      </dgm:t>
    </dgm:pt>
    <dgm:pt modelId="{5E086DC2-5958-4814-96B6-19C8BBEFFC96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Hint: Split and separate modules  + 1 or more update </a:t>
          </a:r>
          <a:endParaRPr lang="en-US" dirty="0"/>
        </a:p>
      </dgm:t>
    </dgm:pt>
    <dgm:pt modelId="{893EB11E-FAA2-41AB-A437-136DE5235BD6}" type="parTrans" cxnId="{DD7B029D-D60A-4ADA-A168-1D17D21C350B}">
      <dgm:prSet/>
      <dgm:spPr/>
      <dgm:t>
        <a:bodyPr/>
        <a:lstStyle/>
        <a:p>
          <a:endParaRPr lang="en-US"/>
        </a:p>
      </dgm:t>
    </dgm:pt>
    <dgm:pt modelId="{E798E6E3-EAC4-4D52-AE12-7700EED0A941}" type="sibTrans" cxnId="{DD7B029D-D60A-4ADA-A168-1D17D21C350B}">
      <dgm:prSet/>
      <dgm:spPr/>
      <dgm:t>
        <a:bodyPr/>
        <a:lstStyle/>
        <a:p>
          <a:endParaRPr lang="en-US"/>
        </a:p>
      </dgm:t>
    </dgm:pt>
    <dgm:pt modelId="{50DEFBE0-4B35-41FB-A795-C56E56100BD9}">
      <dgm:prSet phldrT="[Text]"/>
      <dgm:spPr/>
      <dgm:t>
        <a:bodyPr/>
        <a:lstStyle/>
        <a:p>
          <a:r>
            <a:rPr lang="en-US" dirty="0"/>
            <a:t>Hint: Define new derived modules based on old modules by adding interfaces </a:t>
          </a:r>
        </a:p>
      </dgm:t>
    </dgm:pt>
    <dgm:pt modelId="{82827B5B-3782-47AC-91EB-372B4ECB91EF}" type="parTrans" cxnId="{25C4820F-1162-4859-811C-A07A6EBF372B}">
      <dgm:prSet/>
      <dgm:spPr/>
      <dgm:t>
        <a:bodyPr/>
        <a:lstStyle/>
        <a:p>
          <a:endParaRPr lang="en-US"/>
        </a:p>
      </dgm:t>
    </dgm:pt>
    <dgm:pt modelId="{32F1D63D-CDBD-4294-AADE-8676038647DA}" type="sibTrans" cxnId="{25C4820F-1162-4859-811C-A07A6EBF372B}">
      <dgm:prSet/>
      <dgm:spPr/>
      <dgm:t>
        <a:bodyPr/>
        <a:lstStyle/>
        <a:p>
          <a:endParaRPr lang="en-US"/>
        </a:p>
      </dgm:t>
    </dgm:pt>
    <dgm:pt modelId="{A9AC68AA-D6BE-41C9-BEA8-B7BB1E5C1A8D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Hint:  Define enough setters and getters </a:t>
          </a:r>
          <a:endParaRPr lang="en-US" dirty="0"/>
        </a:p>
      </dgm:t>
    </dgm:pt>
    <dgm:pt modelId="{4C70BFB6-C5A3-424B-9B91-13E447DD5E5D}" type="parTrans" cxnId="{3A7492D1-244B-44C2-A278-79C0C11BA7AF}">
      <dgm:prSet/>
      <dgm:spPr/>
      <dgm:t>
        <a:bodyPr/>
        <a:lstStyle/>
        <a:p>
          <a:endParaRPr lang="en-US"/>
        </a:p>
      </dgm:t>
    </dgm:pt>
    <dgm:pt modelId="{FB3C148C-3305-4D0F-AB1D-5BBC0F524FCA}" type="sibTrans" cxnId="{3A7492D1-244B-44C2-A278-79C0C11BA7AF}">
      <dgm:prSet/>
      <dgm:spPr/>
      <dgm:t>
        <a:bodyPr/>
        <a:lstStyle/>
        <a:p>
          <a:endParaRPr lang="en-US"/>
        </a:p>
      </dgm:t>
    </dgm:pt>
    <dgm:pt modelId="{807078D3-8BF9-4B76-9C08-EBEE11FA0519}">
      <dgm:prSet phldrT="[Text]"/>
      <dgm:spPr/>
      <dgm:t>
        <a:bodyPr/>
        <a:lstStyle/>
        <a:p>
          <a:r>
            <a:rPr lang="en-US" dirty="0"/>
            <a:t>Reason: More specific interfaces </a:t>
          </a:r>
          <a:r>
            <a:rPr lang="en-US" dirty="0">
              <a:sym typeface="Wingdings" panose="05000000000000000000" pitchFamily="2" charset="2"/>
            </a:rPr>
            <a:t> Less coupling </a:t>
          </a:r>
          <a:endParaRPr lang="en-US" dirty="0"/>
        </a:p>
      </dgm:t>
    </dgm:pt>
    <dgm:pt modelId="{B1ABE707-6F0F-4D7B-8C4B-DDB9C6399829}" type="parTrans" cxnId="{4B15B19B-1B82-488A-8374-B26725AB2269}">
      <dgm:prSet/>
      <dgm:spPr/>
      <dgm:t>
        <a:bodyPr/>
        <a:lstStyle/>
        <a:p>
          <a:endParaRPr lang="en-US"/>
        </a:p>
      </dgm:t>
    </dgm:pt>
    <dgm:pt modelId="{0DBB5980-1D2A-4726-A10E-FD033A7CDDCC}" type="sibTrans" cxnId="{4B15B19B-1B82-488A-8374-B26725AB2269}">
      <dgm:prSet/>
      <dgm:spPr/>
      <dgm:t>
        <a:bodyPr/>
        <a:lstStyle/>
        <a:p>
          <a:endParaRPr lang="en-US"/>
        </a:p>
      </dgm:t>
    </dgm:pt>
    <dgm:pt modelId="{14029809-9AE3-4BF0-BA0E-E9BCC81D3E38}">
      <dgm:prSet phldrT="[Text]"/>
      <dgm:spPr/>
      <dgm:t>
        <a:bodyPr/>
        <a:lstStyle/>
        <a:p>
          <a:r>
            <a:rPr lang="en-US" dirty="0"/>
            <a:t>Hint: Define specific setters and getters </a:t>
          </a:r>
        </a:p>
      </dgm:t>
    </dgm:pt>
    <dgm:pt modelId="{327220CA-B623-412F-A437-8FE7AF9CD8C4}" type="parTrans" cxnId="{EC03210B-B8A4-4823-A499-490EEE0C2317}">
      <dgm:prSet/>
      <dgm:spPr/>
      <dgm:t>
        <a:bodyPr/>
        <a:lstStyle/>
        <a:p>
          <a:endParaRPr lang="en-US"/>
        </a:p>
      </dgm:t>
    </dgm:pt>
    <dgm:pt modelId="{901E2D66-C87C-481B-AC17-310DAEBAA903}" type="sibTrans" cxnId="{EC03210B-B8A4-4823-A499-490EEE0C2317}">
      <dgm:prSet/>
      <dgm:spPr/>
      <dgm:t>
        <a:bodyPr/>
        <a:lstStyle/>
        <a:p>
          <a:endParaRPr lang="en-US"/>
        </a:p>
      </dgm:t>
    </dgm:pt>
    <dgm:pt modelId="{E8E0C04B-F529-49AC-903E-0FD6A6E8B9B2}">
      <dgm:prSet phldrT="[Text]"/>
      <dgm:spPr/>
      <dgm:t>
        <a:bodyPr/>
        <a:lstStyle/>
        <a:p>
          <a:r>
            <a:rPr lang="en-US" dirty="0"/>
            <a:t>Reason: Focus on abstraction not details </a:t>
          </a:r>
          <a:r>
            <a:rPr lang="en-US" dirty="0">
              <a:sym typeface="Wingdings" panose="05000000000000000000" pitchFamily="2" charset="2"/>
            </a:rPr>
            <a:t> Less coupling and more freedom in location </a:t>
          </a:r>
          <a:endParaRPr lang="en-US" dirty="0"/>
        </a:p>
      </dgm:t>
    </dgm:pt>
    <dgm:pt modelId="{4EC94C07-D52D-424F-A47D-003099A1EB3C}" type="parTrans" cxnId="{B80C054D-239B-4D85-AE6D-7F976199D262}">
      <dgm:prSet/>
      <dgm:spPr/>
      <dgm:t>
        <a:bodyPr/>
        <a:lstStyle/>
        <a:p>
          <a:endParaRPr lang="en-US"/>
        </a:p>
      </dgm:t>
    </dgm:pt>
    <dgm:pt modelId="{2E8FEF1C-ED2E-4CC2-8C8F-2F6AD8B5B132}" type="sibTrans" cxnId="{B80C054D-239B-4D85-AE6D-7F976199D262}">
      <dgm:prSet/>
      <dgm:spPr/>
      <dgm:t>
        <a:bodyPr/>
        <a:lstStyle/>
        <a:p>
          <a:endParaRPr lang="en-US"/>
        </a:p>
      </dgm:t>
    </dgm:pt>
    <dgm:pt modelId="{ECFAF08B-3893-4BD6-85BF-BBF9507D7AA0}">
      <dgm:prSet phldrT="[Text]"/>
      <dgm:spPr/>
      <dgm:t>
        <a:bodyPr/>
        <a:lstStyle/>
        <a:p>
          <a:r>
            <a:rPr lang="en-US" dirty="0"/>
            <a:t>Hint: Start with what to do not how to do </a:t>
          </a:r>
        </a:p>
      </dgm:t>
    </dgm:pt>
    <dgm:pt modelId="{F3A652C9-2458-426A-B34B-A2EB7962886D}" type="parTrans" cxnId="{F0546585-B6A3-46B1-AB25-D259ECE65559}">
      <dgm:prSet/>
      <dgm:spPr/>
      <dgm:t>
        <a:bodyPr/>
        <a:lstStyle/>
        <a:p>
          <a:endParaRPr lang="en-US"/>
        </a:p>
      </dgm:t>
    </dgm:pt>
    <dgm:pt modelId="{6BB3066C-BE7C-4187-9D46-0A42D34E6994}" type="sibTrans" cxnId="{F0546585-B6A3-46B1-AB25-D259ECE65559}">
      <dgm:prSet/>
      <dgm:spPr/>
      <dgm:t>
        <a:bodyPr/>
        <a:lstStyle/>
        <a:p>
          <a:endParaRPr lang="en-US"/>
        </a:p>
      </dgm:t>
    </dgm:pt>
    <dgm:pt modelId="{F126FAA8-9F39-415A-B64A-3AE8AB5D09A7}" type="pres">
      <dgm:prSet presAssocID="{6C8223AA-8A75-41BA-8A67-DE5829648A2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2FD1D-56AB-48B6-BEB5-6DE2577EB840}" type="pres">
      <dgm:prSet presAssocID="{381EADAA-40B3-49F7-8DBE-4C43ABA8B9C7}" presName="composite" presStyleCnt="0"/>
      <dgm:spPr/>
    </dgm:pt>
    <dgm:pt modelId="{7CDD5528-3AD6-4DD5-B02F-EDF8418DC845}" type="pres">
      <dgm:prSet presAssocID="{381EADAA-40B3-49F7-8DBE-4C43ABA8B9C7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9ED3F-5FAD-4DD1-92EB-CD3DE19AF06B}" type="pres">
      <dgm:prSet presAssocID="{381EADAA-40B3-49F7-8DBE-4C43ABA8B9C7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4C55C-04C4-447A-83DF-5E3BCA651F3B}" type="pres">
      <dgm:prSet presAssocID="{98567D49-FA1A-4430-9262-E75825FBBA14}" presName="sp" presStyleCnt="0"/>
      <dgm:spPr/>
    </dgm:pt>
    <dgm:pt modelId="{6C80252F-1BBA-40D2-A9C8-3990F0DF49BF}" type="pres">
      <dgm:prSet presAssocID="{F0908B58-9F47-41BB-AD3C-27888FAF2342}" presName="composite" presStyleCnt="0"/>
      <dgm:spPr/>
    </dgm:pt>
    <dgm:pt modelId="{A80EE826-0F72-488B-A563-1D817F3E38CB}" type="pres">
      <dgm:prSet presAssocID="{F0908B58-9F47-41BB-AD3C-27888FAF2342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4EC4C-99EF-4F85-9347-439167A39FC1}" type="pres">
      <dgm:prSet presAssocID="{F0908B58-9F47-41BB-AD3C-27888FAF2342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27350-9A95-4278-8604-0A7ED7056988}" type="pres">
      <dgm:prSet presAssocID="{B8EB8538-9291-46D3-A2D5-5BEB1C05F580}" presName="sp" presStyleCnt="0"/>
      <dgm:spPr/>
    </dgm:pt>
    <dgm:pt modelId="{F9A14AE2-5B9C-4F94-AE12-835193811466}" type="pres">
      <dgm:prSet presAssocID="{60727A92-26B6-494A-A23D-5BD710322604}" presName="composite" presStyleCnt="0"/>
      <dgm:spPr/>
    </dgm:pt>
    <dgm:pt modelId="{9DD57C9C-ED65-4440-841B-20AE54A9AB7A}" type="pres">
      <dgm:prSet presAssocID="{60727A92-26B6-494A-A23D-5BD710322604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095E3-231F-4E31-A0F1-7E0DAFD4623D}" type="pres">
      <dgm:prSet presAssocID="{60727A92-26B6-494A-A23D-5BD710322604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4D329-28DD-492E-82D6-B07B0B6359B5}" type="pres">
      <dgm:prSet presAssocID="{B1F7B411-377B-406A-8116-6D003DF2D6C1}" presName="sp" presStyleCnt="0"/>
      <dgm:spPr/>
    </dgm:pt>
    <dgm:pt modelId="{CE72261F-4030-4D61-BB73-18243A16AA22}" type="pres">
      <dgm:prSet presAssocID="{4025DCBE-8735-4EE7-872E-31CDD6F384B9}" presName="composite" presStyleCnt="0"/>
      <dgm:spPr/>
    </dgm:pt>
    <dgm:pt modelId="{92EC9270-BE19-4C2D-BD2D-2E5539E3F242}" type="pres">
      <dgm:prSet presAssocID="{4025DCBE-8735-4EE7-872E-31CDD6F384B9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C4156-C383-466B-9B28-51047BDBCD70}" type="pres">
      <dgm:prSet presAssocID="{4025DCBE-8735-4EE7-872E-31CDD6F384B9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C9952-F1E9-4B1D-B252-8ED14F19F58A}" type="pres">
      <dgm:prSet presAssocID="{3ACA67FD-918C-4C98-A96B-5AB945A372F2}" presName="sp" presStyleCnt="0"/>
      <dgm:spPr/>
    </dgm:pt>
    <dgm:pt modelId="{EAC41AE9-28FE-4D68-A600-9B57E06CFFA5}" type="pres">
      <dgm:prSet presAssocID="{EC13E54E-D011-484F-9F49-D0D64570B014}" presName="composite" presStyleCnt="0"/>
      <dgm:spPr/>
    </dgm:pt>
    <dgm:pt modelId="{8E4BD834-7F70-4F85-8AFC-6A7BF416A0C5}" type="pres">
      <dgm:prSet presAssocID="{EC13E54E-D011-484F-9F49-D0D64570B014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286E8-18F7-4434-A3DF-8B5EA247A500}" type="pres">
      <dgm:prSet presAssocID="{EC13E54E-D011-484F-9F49-D0D64570B014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BCB2C-F013-4110-BF18-4D4EA5C6918B}" type="presOf" srcId="{8B911C34-53FC-4028-83CA-215C3DD65B33}" destId="{9E9C4156-C383-466B-9B28-51047BDBCD70}" srcOrd="0" destOrd="0" presId="urn:microsoft.com/office/officeart/2005/8/layout/chevron2"/>
    <dgm:cxn modelId="{D81CEAF7-864E-4F82-AE14-B0C314372BB9}" type="presOf" srcId="{6C8223AA-8A75-41BA-8A67-DE5829648A2A}" destId="{F126FAA8-9F39-415A-B64A-3AE8AB5D09A7}" srcOrd="0" destOrd="0" presId="urn:microsoft.com/office/officeart/2005/8/layout/chevron2"/>
    <dgm:cxn modelId="{63DE146D-2352-457A-9E57-107F4AC7B9F2}" type="presOf" srcId="{807078D3-8BF9-4B76-9C08-EBEE11FA0519}" destId="{9E9C4156-C383-466B-9B28-51047BDBCD70}" srcOrd="0" destOrd="1" presId="urn:microsoft.com/office/officeart/2005/8/layout/chevron2"/>
    <dgm:cxn modelId="{1B028717-6CF4-4EC2-844C-BD5DD3946A89}" type="presOf" srcId="{5E086DC2-5958-4814-96B6-19C8BBEFFC96}" destId="{E719ED3F-5FAD-4DD1-92EB-CD3DE19AF06B}" srcOrd="0" destOrd="2" presId="urn:microsoft.com/office/officeart/2005/8/layout/chevron2"/>
    <dgm:cxn modelId="{F45F5E34-9BB2-415B-A842-07C1FB86AA53}" type="presOf" srcId="{262DA5AC-8629-4F76-816C-BB25C07B0417}" destId="{78A095E3-231F-4E31-A0F1-7E0DAFD4623D}" srcOrd="0" destOrd="1" presId="urn:microsoft.com/office/officeart/2005/8/layout/chevron2"/>
    <dgm:cxn modelId="{1E0257BF-2E79-4137-A07F-3F4F015E0BAC}" srcId="{F0908B58-9F47-41BB-AD3C-27888FAF2342}" destId="{2BE4AD5C-D255-4953-A07D-F25F7BCF3CFB}" srcOrd="1" destOrd="0" parTransId="{69D5C5E4-1296-42BD-ACE1-78A06AE52A12}" sibTransId="{63998A24-B505-46CA-B91F-1A1FFC2E851F}"/>
    <dgm:cxn modelId="{4B15B19B-1B82-488A-8374-B26725AB2269}" srcId="{4025DCBE-8735-4EE7-872E-31CDD6F384B9}" destId="{807078D3-8BF9-4B76-9C08-EBEE11FA0519}" srcOrd="1" destOrd="0" parTransId="{B1ABE707-6F0F-4D7B-8C4B-DDB9C6399829}" sibTransId="{0DBB5980-1D2A-4726-A10E-FD033A7CDDCC}"/>
    <dgm:cxn modelId="{85FDDB50-56A5-4E69-92A7-F921D31E8AF9}" srcId="{60727A92-26B6-494A-A23D-5BD710322604}" destId="{FC5935DD-26B8-4C3A-B74B-B17238F6AEC7}" srcOrd="0" destOrd="0" parTransId="{97CB3F94-70FD-48C8-B272-1D60DAA3964B}" sibTransId="{47F1538B-1096-417A-BCFC-056E6B942E72}"/>
    <dgm:cxn modelId="{71F8727F-BE9F-487E-8924-F35ECEA8F1A7}" type="presOf" srcId="{4025DCBE-8735-4EE7-872E-31CDD6F384B9}" destId="{92EC9270-BE19-4C2D-BD2D-2E5539E3F242}" srcOrd="0" destOrd="0" presId="urn:microsoft.com/office/officeart/2005/8/layout/chevron2"/>
    <dgm:cxn modelId="{A4E90484-367E-460A-AED2-C2CE731D147D}" srcId="{4025DCBE-8735-4EE7-872E-31CDD6F384B9}" destId="{8B911C34-53FC-4028-83CA-215C3DD65B33}" srcOrd="0" destOrd="0" parTransId="{AA9BE88E-5A0A-47DF-9DCE-66FC6539E95D}" sibTransId="{299B7C5E-0844-4AD7-91CB-C7F181068D8A}"/>
    <dgm:cxn modelId="{F0546585-B6A3-46B1-AB25-D259ECE65559}" srcId="{EC13E54E-D011-484F-9F49-D0D64570B014}" destId="{ECFAF08B-3893-4BD6-85BF-BBF9507D7AA0}" srcOrd="2" destOrd="0" parTransId="{F3A652C9-2458-426A-B34B-A2EB7962886D}" sibTransId="{6BB3066C-BE7C-4187-9D46-0A42D34E6994}"/>
    <dgm:cxn modelId="{BBEBEEBA-F200-49B8-9563-685B777ACAB9}" srcId="{F0908B58-9F47-41BB-AD3C-27888FAF2342}" destId="{C7027170-AF9F-4593-9DD5-9AD01A5576DA}" srcOrd="0" destOrd="0" parTransId="{429D246D-C1C2-44A2-A5C2-89BCB649A0FA}" sibTransId="{28B9B0D9-C3B8-4D41-91B2-C2C86452A884}"/>
    <dgm:cxn modelId="{58823BD3-8971-4012-BE7F-057550F5469D}" type="presOf" srcId="{381EADAA-40B3-49F7-8DBE-4C43ABA8B9C7}" destId="{7CDD5528-3AD6-4DD5-B02F-EDF8418DC845}" srcOrd="0" destOrd="0" presId="urn:microsoft.com/office/officeart/2005/8/layout/chevron2"/>
    <dgm:cxn modelId="{9A01425E-C9F7-445A-98E6-76D98A1A65A6}" type="presOf" srcId="{ECFAF08B-3893-4BD6-85BF-BBF9507D7AA0}" destId="{37E286E8-18F7-4434-A3DF-8B5EA247A500}" srcOrd="0" destOrd="2" presId="urn:microsoft.com/office/officeart/2005/8/layout/chevron2"/>
    <dgm:cxn modelId="{7274A18B-C328-43F0-88E3-B196202DD9F0}" type="presOf" srcId="{14029809-9AE3-4BF0-BA0E-E9BCC81D3E38}" destId="{9E9C4156-C383-466B-9B28-51047BDBCD70}" srcOrd="0" destOrd="2" presId="urn:microsoft.com/office/officeart/2005/8/layout/chevron2"/>
    <dgm:cxn modelId="{1CA9C8EA-A82C-47C9-8A6E-7A85B068F02E}" type="presOf" srcId="{FC5935DD-26B8-4C3A-B74B-B17238F6AEC7}" destId="{78A095E3-231F-4E31-A0F1-7E0DAFD4623D}" srcOrd="0" destOrd="0" presId="urn:microsoft.com/office/officeart/2005/8/layout/chevron2"/>
    <dgm:cxn modelId="{DD7B029D-D60A-4ADA-A168-1D17D21C350B}" srcId="{381EADAA-40B3-49F7-8DBE-4C43ABA8B9C7}" destId="{5E086DC2-5958-4814-96B6-19C8BBEFFC96}" srcOrd="2" destOrd="0" parTransId="{893EB11E-FAA2-41AB-A437-136DE5235BD6}" sibTransId="{E798E6E3-EAC4-4D52-AE12-7700EED0A941}"/>
    <dgm:cxn modelId="{B80C054D-239B-4D85-AE6D-7F976199D262}" srcId="{EC13E54E-D011-484F-9F49-D0D64570B014}" destId="{E8E0C04B-F529-49AC-903E-0FD6A6E8B9B2}" srcOrd="1" destOrd="0" parTransId="{4EC94C07-D52D-424F-A47D-003099A1EB3C}" sibTransId="{2E8FEF1C-ED2E-4CC2-8C8F-2F6AD8B5B132}"/>
    <dgm:cxn modelId="{13076665-34D8-4913-ACAC-313A84581986}" srcId="{60727A92-26B6-494A-A23D-5BD710322604}" destId="{262DA5AC-8629-4F76-816C-BB25C07B0417}" srcOrd="1" destOrd="0" parTransId="{9DD609FF-1580-4A3B-9D1B-B99E8E9A37C9}" sibTransId="{804A26ED-13F2-4B7F-B03F-099A60FB1C25}"/>
    <dgm:cxn modelId="{78DA92C2-27BB-4452-8C1C-270D5CAA4759}" type="presOf" srcId="{C7027170-AF9F-4593-9DD5-9AD01A5576DA}" destId="{04D4EC4C-99EF-4F85-9347-439167A39FC1}" srcOrd="0" destOrd="0" presId="urn:microsoft.com/office/officeart/2005/8/layout/chevron2"/>
    <dgm:cxn modelId="{A8E7345D-3EC3-4DAF-93A3-88E84981C376}" type="presOf" srcId="{EC13E54E-D011-484F-9F49-D0D64570B014}" destId="{8E4BD834-7F70-4F85-8AFC-6A7BF416A0C5}" srcOrd="0" destOrd="0" presId="urn:microsoft.com/office/officeart/2005/8/layout/chevron2"/>
    <dgm:cxn modelId="{D29B514C-329D-438E-A303-63D4D2A5D731}" srcId="{6C8223AA-8A75-41BA-8A67-DE5829648A2A}" destId="{60727A92-26B6-494A-A23D-5BD710322604}" srcOrd="2" destOrd="0" parTransId="{488ACD46-BABE-45C1-98A7-B9DDD2B4E85F}" sibTransId="{B1F7B411-377B-406A-8116-6D003DF2D6C1}"/>
    <dgm:cxn modelId="{25C4820F-1162-4859-811C-A07A6EBF372B}" srcId="{F0908B58-9F47-41BB-AD3C-27888FAF2342}" destId="{50DEFBE0-4B35-41FB-A795-C56E56100BD9}" srcOrd="2" destOrd="0" parTransId="{82827B5B-3782-47AC-91EB-372B4ECB91EF}" sibTransId="{32F1D63D-CDBD-4294-AADE-8676038647DA}"/>
    <dgm:cxn modelId="{3A7492D1-244B-44C2-A278-79C0C11BA7AF}" srcId="{60727A92-26B6-494A-A23D-5BD710322604}" destId="{A9AC68AA-D6BE-41C9-BEA8-B7BB1E5C1A8D}" srcOrd="2" destOrd="0" parTransId="{4C70BFB6-C5A3-424B-9B91-13E447DD5E5D}" sibTransId="{FB3C148C-3305-4D0F-AB1D-5BBC0F524FCA}"/>
    <dgm:cxn modelId="{60CF34AB-0F82-4C24-8FAE-0ADE5800B24C}" type="presOf" srcId="{4E4534B7-7399-4792-BBF6-B6F515482D97}" destId="{E719ED3F-5FAD-4DD1-92EB-CD3DE19AF06B}" srcOrd="0" destOrd="1" presId="urn:microsoft.com/office/officeart/2005/8/layout/chevron2"/>
    <dgm:cxn modelId="{FF374457-3FFF-41BF-9E1F-D696D6147E32}" type="presOf" srcId="{2BE4AD5C-D255-4953-A07D-F25F7BCF3CFB}" destId="{04D4EC4C-99EF-4F85-9347-439167A39FC1}" srcOrd="0" destOrd="1" presId="urn:microsoft.com/office/officeart/2005/8/layout/chevron2"/>
    <dgm:cxn modelId="{D1A3469D-E9B3-4CCF-85D4-A358A2BAAE46}" srcId="{381EADAA-40B3-49F7-8DBE-4C43ABA8B9C7}" destId="{F464D031-BAFC-4DEA-97AB-121FAB782C93}" srcOrd="0" destOrd="0" parTransId="{13E3FCF2-FC7B-48D3-BF4A-E339705AA2CB}" sibTransId="{A8D3B1D3-93A4-4554-8418-DC2A648C6270}"/>
    <dgm:cxn modelId="{CE372DF2-060B-4D10-8C32-398A4660E6A3}" type="presOf" srcId="{F0908B58-9F47-41BB-AD3C-27888FAF2342}" destId="{A80EE826-0F72-488B-A563-1D817F3E38CB}" srcOrd="0" destOrd="0" presId="urn:microsoft.com/office/officeart/2005/8/layout/chevron2"/>
    <dgm:cxn modelId="{561BAC60-07DA-4CD5-85A8-C6D16B4BD022}" type="presOf" srcId="{E8E0C04B-F529-49AC-903E-0FD6A6E8B9B2}" destId="{37E286E8-18F7-4434-A3DF-8B5EA247A500}" srcOrd="0" destOrd="1" presId="urn:microsoft.com/office/officeart/2005/8/layout/chevron2"/>
    <dgm:cxn modelId="{0CCBC946-3E2E-4928-BF6A-B514D258EB42}" srcId="{6C8223AA-8A75-41BA-8A67-DE5829648A2A}" destId="{EC13E54E-D011-484F-9F49-D0D64570B014}" srcOrd="4" destOrd="0" parTransId="{08C7B987-2286-4C82-84BD-4F39823E1B50}" sibTransId="{DB0FF58D-18E9-4992-845F-10E3E7E9667B}"/>
    <dgm:cxn modelId="{FC03C028-BE18-4EEB-97D5-C7A53AA61F68}" srcId="{6C8223AA-8A75-41BA-8A67-DE5829648A2A}" destId="{4025DCBE-8735-4EE7-872E-31CDD6F384B9}" srcOrd="3" destOrd="0" parTransId="{01CD468E-1866-458C-93A0-BBAADD94B2A9}" sibTransId="{3ACA67FD-918C-4C98-A96B-5AB945A372F2}"/>
    <dgm:cxn modelId="{7B9087A4-F626-46FD-9FA2-C0784A840455}" srcId="{6C8223AA-8A75-41BA-8A67-DE5829648A2A}" destId="{F0908B58-9F47-41BB-AD3C-27888FAF2342}" srcOrd="1" destOrd="0" parTransId="{F0FA10A9-7B37-46B2-AFEF-66373223B7F3}" sibTransId="{B8EB8538-9291-46D3-A2D5-5BEB1C05F580}"/>
    <dgm:cxn modelId="{7A4F2DCD-ADDE-4A40-BD5C-F28EC147332E}" srcId="{EC13E54E-D011-484F-9F49-D0D64570B014}" destId="{4F946CE9-6520-4168-AFCF-68609EC82D17}" srcOrd="0" destOrd="0" parTransId="{44385F05-3C17-42D8-8508-01143BEEC2C4}" sibTransId="{698163B6-7EC7-453C-8F83-3122B83EF13F}"/>
    <dgm:cxn modelId="{1B323A0D-FE0A-4BA8-BF6B-0BE7F115E9DA}" type="presOf" srcId="{50DEFBE0-4B35-41FB-A795-C56E56100BD9}" destId="{04D4EC4C-99EF-4F85-9347-439167A39FC1}" srcOrd="0" destOrd="2" presId="urn:microsoft.com/office/officeart/2005/8/layout/chevron2"/>
    <dgm:cxn modelId="{18E8286D-7ED9-4179-AD09-81959A39C3FB}" type="presOf" srcId="{60727A92-26B6-494A-A23D-5BD710322604}" destId="{9DD57C9C-ED65-4440-841B-20AE54A9AB7A}" srcOrd="0" destOrd="0" presId="urn:microsoft.com/office/officeart/2005/8/layout/chevron2"/>
    <dgm:cxn modelId="{341F912F-1AA6-4C52-9285-2A51CA02579E}" srcId="{381EADAA-40B3-49F7-8DBE-4C43ABA8B9C7}" destId="{4E4534B7-7399-4792-BBF6-B6F515482D97}" srcOrd="1" destOrd="0" parTransId="{15E6BBD8-B11E-4BFB-9BB0-3C06AA96EE4E}" sibTransId="{322E3447-CC56-4C43-972D-0E06001139EF}"/>
    <dgm:cxn modelId="{EEF0681E-9C1F-4EB7-8007-B0DD33D2A645}" type="presOf" srcId="{F464D031-BAFC-4DEA-97AB-121FAB782C93}" destId="{E719ED3F-5FAD-4DD1-92EB-CD3DE19AF06B}" srcOrd="0" destOrd="0" presId="urn:microsoft.com/office/officeart/2005/8/layout/chevron2"/>
    <dgm:cxn modelId="{F52CDFD2-0706-4FF1-A7F3-195C98323626}" srcId="{6C8223AA-8A75-41BA-8A67-DE5829648A2A}" destId="{381EADAA-40B3-49F7-8DBE-4C43ABA8B9C7}" srcOrd="0" destOrd="0" parTransId="{B0F7514C-9661-4E0A-AE40-FA236BE43A2B}" sibTransId="{98567D49-FA1A-4430-9262-E75825FBBA14}"/>
    <dgm:cxn modelId="{05DEAB63-BC1D-45F9-A5B1-EA5EE13F9ABA}" type="presOf" srcId="{4F946CE9-6520-4168-AFCF-68609EC82D17}" destId="{37E286E8-18F7-4434-A3DF-8B5EA247A500}" srcOrd="0" destOrd="0" presId="urn:microsoft.com/office/officeart/2005/8/layout/chevron2"/>
    <dgm:cxn modelId="{EC03210B-B8A4-4823-A499-490EEE0C2317}" srcId="{4025DCBE-8735-4EE7-872E-31CDD6F384B9}" destId="{14029809-9AE3-4BF0-BA0E-E9BCC81D3E38}" srcOrd="2" destOrd="0" parTransId="{327220CA-B623-412F-A437-8FE7AF9CD8C4}" sibTransId="{901E2D66-C87C-481B-AC17-310DAEBAA903}"/>
    <dgm:cxn modelId="{7008397C-A69A-46A9-AF65-9B09008C923D}" type="presOf" srcId="{A9AC68AA-D6BE-41C9-BEA8-B7BB1E5C1A8D}" destId="{78A095E3-231F-4E31-A0F1-7E0DAFD4623D}" srcOrd="0" destOrd="2" presId="urn:microsoft.com/office/officeart/2005/8/layout/chevron2"/>
    <dgm:cxn modelId="{55F9AA28-2837-41CE-80AA-E6004EC82AE1}" type="presParOf" srcId="{F126FAA8-9F39-415A-B64A-3AE8AB5D09A7}" destId="{6DB2FD1D-56AB-48B6-BEB5-6DE2577EB840}" srcOrd="0" destOrd="0" presId="urn:microsoft.com/office/officeart/2005/8/layout/chevron2"/>
    <dgm:cxn modelId="{43A810B9-25E1-46A5-B2DE-4FC8BC3EF1D2}" type="presParOf" srcId="{6DB2FD1D-56AB-48B6-BEB5-6DE2577EB840}" destId="{7CDD5528-3AD6-4DD5-B02F-EDF8418DC845}" srcOrd="0" destOrd="0" presId="urn:microsoft.com/office/officeart/2005/8/layout/chevron2"/>
    <dgm:cxn modelId="{04C8C871-E020-4BC4-8A83-0F44E117F681}" type="presParOf" srcId="{6DB2FD1D-56AB-48B6-BEB5-6DE2577EB840}" destId="{E719ED3F-5FAD-4DD1-92EB-CD3DE19AF06B}" srcOrd="1" destOrd="0" presId="urn:microsoft.com/office/officeart/2005/8/layout/chevron2"/>
    <dgm:cxn modelId="{0CDE7FF8-7295-464B-A3D8-A53AEE1A68B7}" type="presParOf" srcId="{F126FAA8-9F39-415A-B64A-3AE8AB5D09A7}" destId="{7C54C55C-04C4-447A-83DF-5E3BCA651F3B}" srcOrd="1" destOrd="0" presId="urn:microsoft.com/office/officeart/2005/8/layout/chevron2"/>
    <dgm:cxn modelId="{18040609-3CB1-4317-B3A9-682269833B49}" type="presParOf" srcId="{F126FAA8-9F39-415A-B64A-3AE8AB5D09A7}" destId="{6C80252F-1BBA-40D2-A9C8-3990F0DF49BF}" srcOrd="2" destOrd="0" presId="urn:microsoft.com/office/officeart/2005/8/layout/chevron2"/>
    <dgm:cxn modelId="{CBA75F78-E161-4EED-ACEC-DED3A6D8554E}" type="presParOf" srcId="{6C80252F-1BBA-40D2-A9C8-3990F0DF49BF}" destId="{A80EE826-0F72-488B-A563-1D817F3E38CB}" srcOrd="0" destOrd="0" presId="urn:microsoft.com/office/officeart/2005/8/layout/chevron2"/>
    <dgm:cxn modelId="{BD79C199-157D-4264-8D2F-E6BAE7C5A8D7}" type="presParOf" srcId="{6C80252F-1BBA-40D2-A9C8-3990F0DF49BF}" destId="{04D4EC4C-99EF-4F85-9347-439167A39FC1}" srcOrd="1" destOrd="0" presId="urn:microsoft.com/office/officeart/2005/8/layout/chevron2"/>
    <dgm:cxn modelId="{233FDEC0-79CB-4E2F-A83C-C4524296E118}" type="presParOf" srcId="{F126FAA8-9F39-415A-B64A-3AE8AB5D09A7}" destId="{05C27350-9A95-4278-8604-0A7ED7056988}" srcOrd="3" destOrd="0" presId="urn:microsoft.com/office/officeart/2005/8/layout/chevron2"/>
    <dgm:cxn modelId="{01C94F71-D18E-4F21-A1B7-F08231337796}" type="presParOf" srcId="{F126FAA8-9F39-415A-B64A-3AE8AB5D09A7}" destId="{F9A14AE2-5B9C-4F94-AE12-835193811466}" srcOrd="4" destOrd="0" presId="urn:microsoft.com/office/officeart/2005/8/layout/chevron2"/>
    <dgm:cxn modelId="{15616A00-910F-4F27-BF89-D213E64C45B0}" type="presParOf" srcId="{F9A14AE2-5B9C-4F94-AE12-835193811466}" destId="{9DD57C9C-ED65-4440-841B-20AE54A9AB7A}" srcOrd="0" destOrd="0" presId="urn:microsoft.com/office/officeart/2005/8/layout/chevron2"/>
    <dgm:cxn modelId="{D8782CC8-6799-491E-A523-3635CCB6C0BB}" type="presParOf" srcId="{F9A14AE2-5B9C-4F94-AE12-835193811466}" destId="{78A095E3-231F-4E31-A0F1-7E0DAFD4623D}" srcOrd="1" destOrd="0" presId="urn:microsoft.com/office/officeart/2005/8/layout/chevron2"/>
    <dgm:cxn modelId="{784E424E-3CB5-46F9-B682-5B1F5404D73C}" type="presParOf" srcId="{F126FAA8-9F39-415A-B64A-3AE8AB5D09A7}" destId="{4424D329-28DD-492E-82D6-B07B0B6359B5}" srcOrd="5" destOrd="0" presId="urn:microsoft.com/office/officeart/2005/8/layout/chevron2"/>
    <dgm:cxn modelId="{A12F9754-06F3-4715-A366-FCCE4CF0A3B7}" type="presParOf" srcId="{F126FAA8-9F39-415A-B64A-3AE8AB5D09A7}" destId="{CE72261F-4030-4D61-BB73-18243A16AA22}" srcOrd="6" destOrd="0" presId="urn:microsoft.com/office/officeart/2005/8/layout/chevron2"/>
    <dgm:cxn modelId="{48C00739-AB6A-4FC3-89A7-FB78885EFA35}" type="presParOf" srcId="{CE72261F-4030-4D61-BB73-18243A16AA22}" destId="{92EC9270-BE19-4C2D-BD2D-2E5539E3F242}" srcOrd="0" destOrd="0" presId="urn:microsoft.com/office/officeart/2005/8/layout/chevron2"/>
    <dgm:cxn modelId="{0BE9D3F7-0734-4EEB-B66C-B4A3FC818FE1}" type="presParOf" srcId="{CE72261F-4030-4D61-BB73-18243A16AA22}" destId="{9E9C4156-C383-466B-9B28-51047BDBCD70}" srcOrd="1" destOrd="0" presId="urn:microsoft.com/office/officeart/2005/8/layout/chevron2"/>
    <dgm:cxn modelId="{EFBD4AB1-DF6A-4AF4-9BEF-9EE557041993}" type="presParOf" srcId="{F126FAA8-9F39-415A-B64A-3AE8AB5D09A7}" destId="{913C9952-F1E9-4B1D-B252-8ED14F19F58A}" srcOrd="7" destOrd="0" presId="urn:microsoft.com/office/officeart/2005/8/layout/chevron2"/>
    <dgm:cxn modelId="{B7D8C70F-53AC-48EA-979D-DFB6FB658E01}" type="presParOf" srcId="{F126FAA8-9F39-415A-B64A-3AE8AB5D09A7}" destId="{EAC41AE9-28FE-4D68-A600-9B57E06CFFA5}" srcOrd="8" destOrd="0" presId="urn:microsoft.com/office/officeart/2005/8/layout/chevron2"/>
    <dgm:cxn modelId="{C47A6D52-310D-4733-BB25-F01FD6657E6D}" type="presParOf" srcId="{EAC41AE9-28FE-4D68-A600-9B57E06CFFA5}" destId="{8E4BD834-7F70-4F85-8AFC-6A7BF416A0C5}" srcOrd="0" destOrd="0" presId="urn:microsoft.com/office/officeart/2005/8/layout/chevron2"/>
    <dgm:cxn modelId="{DCFD606C-D6AF-492F-AFFE-58933E076474}" type="presParOf" srcId="{EAC41AE9-28FE-4D68-A600-9B57E06CFFA5}" destId="{37E286E8-18F7-4434-A3DF-8B5EA247A50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DD3EB69-E662-49D4-B53E-8F56262E85A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D3374-3680-4042-84D4-3A0B55592FB7}">
      <dgm:prSet phldrT="[Text]"/>
      <dgm:spPr/>
      <dgm:t>
        <a:bodyPr/>
        <a:lstStyle/>
        <a:p>
          <a:r>
            <a:rPr lang="en-US" dirty="0"/>
            <a:t>Project</a:t>
          </a:r>
        </a:p>
      </dgm:t>
    </dgm:pt>
    <dgm:pt modelId="{39D86FCE-22BD-492F-A33E-F1320ED964AF}" type="parTrans" cxnId="{814F24F3-A6D2-497C-BA63-B6316F3BF791}">
      <dgm:prSet/>
      <dgm:spPr/>
      <dgm:t>
        <a:bodyPr/>
        <a:lstStyle/>
        <a:p>
          <a:endParaRPr lang="en-US"/>
        </a:p>
      </dgm:t>
    </dgm:pt>
    <dgm:pt modelId="{2B3A3C61-6FCB-49F7-B70A-B8936D4120B1}" type="sibTrans" cxnId="{814F24F3-A6D2-497C-BA63-B6316F3BF791}">
      <dgm:prSet/>
      <dgm:spPr/>
      <dgm:t>
        <a:bodyPr/>
        <a:lstStyle/>
        <a:p>
          <a:endParaRPr lang="en-US"/>
        </a:p>
      </dgm:t>
    </dgm:pt>
    <dgm:pt modelId="{3FC5E379-B4A3-4251-97C8-9A2ACD0065E3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µController</a:t>
          </a:r>
          <a:endParaRPr lang="en-US" dirty="0"/>
        </a:p>
      </dgm:t>
    </dgm:pt>
    <dgm:pt modelId="{63B921AD-57F9-4039-930D-FE3B821D232B}" type="parTrans" cxnId="{4C84F8C8-71EF-4E95-8473-59446EB0535C}">
      <dgm:prSet/>
      <dgm:spPr/>
      <dgm:t>
        <a:bodyPr/>
        <a:lstStyle/>
        <a:p>
          <a:endParaRPr lang="en-US"/>
        </a:p>
      </dgm:t>
    </dgm:pt>
    <dgm:pt modelId="{38349500-347D-41FF-9431-1632F150F342}" type="sibTrans" cxnId="{4C84F8C8-71EF-4E95-8473-59446EB0535C}">
      <dgm:prSet/>
      <dgm:spPr/>
      <dgm:t>
        <a:bodyPr/>
        <a:lstStyle/>
        <a:p>
          <a:endParaRPr lang="en-US"/>
        </a:p>
      </dgm:t>
    </dgm:pt>
    <dgm:pt modelId="{B808F92F-548E-4BB4-AED1-FF6A6EE26335}">
      <dgm:prSet phldrT="[Text]"/>
      <dgm:spPr/>
      <dgm:t>
        <a:bodyPr/>
        <a:lstStyle/>
        <a:p>
          <a:r>
            <a:rPr lang="en-US" dirty="0" err="1"/>
            <a:t>Main.h</a:t>
          </a:r>
          <a:endParaRPr lang="en-US" dirty="0"/>
        </a:p>
      </dgm:t>
    </dgm:pt>
    <dgm:pt modelId="{5347DC9B-51F6-4527-986C-AED5E06DF8B0}" type="parTrans" cxnId="{4B00D95B-1B2E-4BEE-BA70-7C8457635E03}">
      <dgm:prSet/>
      <dgm:spPr/>
      <dgm:t>
        <a:bodyPr/>
        <a:lstStyle/>
        <a:p>
          <a:endParaRPr lang="en-US"/>
        </a:p>
      </dgm:t>
    </dgm:pt>
    <dgm:pt modelId="{EE4967CD-46CC-4B6B-B284-2D313277C37E}" type="sibTrans" cxnId="{4B00D95B-1B2E-4BEE-BA70-7C8457635E03}">
      <dgm:prSet/>
      <dgm:spPr/>
      <dgm:t>
        <a:bodyPr/>
        <a:lstStyle/>
        <a:p>
          <a:endParaRPr lang="en-US"/>
        </a:p>
      </dgm:t>
    </dgm:pt>
    <dgm:pt modelId="{0092BD73-6A3C-467A-883D-85A6B0FBA079}">
      <dgm:prSet phldrT="[Text]"/>
      <dgm:spPr/>
      <dgm:t>
        <a:bodyPr/>
        <a:lstStyle/>
        <a:p>
          <a:r>
            <a:rPr lang="en-US" dirty="0"/>
            <a:t>Board</a:t>
          </a:r>
        </a:p>
      </dgm:t>
    </dgm:pt>
    <dgm:pt modelId="{88100B74-5BA1-4E3C-AE4E-F785A80508E7}" type="parTrans" cxnId="{921B9605-9AAD-45DD-9D03-84C6AF7C5624}">
      <dgm:prSet/>
      <dgm:spPr/>
      <dgm:t>
        <a:bodyPr/>
        <a:lstStyle/>
        <a:p>
          <a:endParaRPr lang="en-US"/>
        </a:p>
      </dgm:t>
    </dgm:pt>
    <dgm:pt modelId="{B538C189-E34F-451A-B548-58583A3567DE}" type="sibTrans" cxnId="{921B9605-9AAD-45DD-9D03-84C6AF7C5624}">
      <dgm:prSet/>
      <dgm:spPr/>
      <dgm:t>
        <a:bodyPr/>
        <a:lstStyle/>
        <a:p>
          <a:endParaRPr lang="en-US"/>
        </a:p>
      </dgm:t>
    </dgm:pt>
    <dgm:pt modelId="{8EA904A7-5BA8-4BE5-937F-A164596E089E}">
      <dgm:prSet phldrT="[Text]"/>
      <dgm:spPr/>
      <dgm:t>
        <a:bodyPr/>
        <a:lstStyle/>
        <a:p>
          <a:r>
            <a:rPr lang="en-US" dirty="0" err="1"/>
            <a:t>Port.h</a:t>
          </a:r>
          <a:endParaRPr lang="en-US" dirty="0"/>
        </a:p>
      </dgm:t>
    </dgm:pt>
    <dgm:pt modelId="{4CA1EA9E-9CF8-408D-BB89-8FF2DB8BA1D4}" type="parTrans" cxnId="{5971B5C8-9532-4EB6-8A69-BB3EE06F6421}">
      <dgm:prSet/>
      <dgm:spPr/>
      <dgm:t>
        <a:bodyPr/>
        <a:lstStyle/>
        <a:p>
          <a:endParaRPr lang="en-US"/>
        </a:p>
      </dgm:t>
    </dgm:pt>
    <dgm:pt modelId="{B07C4FEB-AACF-4854-B348-35F6C34DDFCD}" type="sibTrans" cxnId="{5971B5C8-9532-4EB6-8A69-BB3EE06F6421}">
      <dgm:prSet/>
      <dgm:spPr/>
      <dgm:t>
        <a:bodyPr/>
        <a:lstStyle/>
        <a:p>
          <a:endParaRPr lang="en-US"/>
        </a:p>
      </dgm:t>
    </dgm:pt>
    <dgm:pt modelId="{F2ADB894-5ADE-4EA0-B5F9-D0208412E19B}">
      <dgm:prSet phldrT="[Text]"/>
      <dgm:spPr/>
      <dgm:t>
        <a:bodyPr/>
        <a:lstStyle/>
        <a:p>
          <a:r>
            <a:rPr lang="en-US" dirty="0"/>
            <a:t>Project</a:t>
          </a:r>
        </a:p>
      </dgm:t>
    </dgm:pt>
    <dgm:pt modelId="{AEADD7F5-243C-4A2F-A9CB-FAFEF576A296}" type="parTrans" cxnId="{F28E0199-B7AC-4C0A-8942-86953B9AFAFB}">
      <dgm:prSet/>
      <dgm:spPr/>
      <dgm:t>
        <a:bodyPr/>
        <a:lstStyle/>
        <a:p>
          <a:endParaRPr lang="en-US"/>
        </a:p>
      </dgm:t>
    </dgm:pt>
    <dgm:pt modelId="{341D58A6-0A8C-4507-98D0-7400010FAAC4}" type="sibTrans" cxnId="{F28E0199-B7AC-4C0A-8942-86953B9AFAFB}">
      <dgm:prSet/>
      <dgm:spPr/>
      <dgm:t>
        <a:bodyPr/>
        <a:lstStyle/>
        <a:p>
          <a:endParaRPr lang="en-US"/>
        </a:p>
      </dgm:t>
    </dgm:pt>
    <dgm:pt modelId="{F7E5FBD5-BF90-4514-AF6B-839951CDF2D7}">
      <dgm:prSet phldrT="[Text]"/>
      <dgm:spPr/>
      <dgm:t>
        <a:bodyPr/>
        <a:lstStyle/>
        <a:p>
          <a:r>
            <a:rPr lang="en-US" dirty="0" err="1"/>
            <a:t>Project.c</a:t>
          </a:r>
          <a:endParaRPr lang="en-US" dirty="0"/>
        </a:p>
      </dgm:t>
    </dgm:pt>
    <dgm:pt modelId="{4199A9B2-B2ED-4C07-8762-E97CBE73DB9E}" type="parTrans" cxnId="{3346295C-4361-41DD-A778-7F02A36B4E75}">
      <dgm:prSet/>
      <dgm:spPr/>
      <dgm:t>
        <a:bodyPr/>
        <a:lstStyle/>
        <a:p>
          <a:endParaRPr lang="en-US"/>
        </a:p>
      </dgm:t>
    </dgm:pt>
    <dgm:pt modelId="{0CE70949-0F30-4838-9C0A-037E721FA402}" type="sibTrans" cxnId="{3346295C-4361-41DD-A778-7F02A36B4E75}">
      <dgm:prSet/>
      <dgm:spPr/>
      <dgm:t>
        <a:bodyPr/>
        <a:lstStyle/>
        <a:p>
          <a:endParaRPr lang="en-US"/>
        </a:p>
      </dgm:t>
    </dgm:pt>
    <dgm:pt modelId="{6EE50653-CC95-48D2-8119-4D35EFB47D40}">
      <dgm:prSet phldrT="[Text]"/>
      <dgm:spPr/>
      <dgm:t>
        <a:bodyPr/>
        <a:lstStyle/>
        <a:p>
          <a:r>
            <a:rPr lang="en-US" dirty="0"/>
            <a:t>Module &lt;&lt;1&gt;&gt;</a:t>
          </a:r>
        </a:p>
      </dgm:t>
    </dgm:pt>
    <dgm:pt modelId="{1A62223F-C63E-4E39-B6A6-608D8CEBB3D0}" type="parTrans" cxnId="{FFEE88B4-91DC-40AE-B360-AD97CDDC89C5}">
      <dgm:prSet/>
      <dgm:spPr/>
      <dgm:t>
        <a:bodyPr/>
        <a:lstStyle/>
        <a:p>
          <a:endParaRPr lang="en-US"/>
        </a:p>
      </dgm:t>
    </dgm:pt>
    <dgm:pt modelId="{43D33EEE-1120-4750-94FC-EA244B0BCB19}" type="sibTrans" cxnId="{FFEE88B4-91DC-40AE-B360-AD97CDDC89C5}">
      <dgm:prSet/>
      <dgm:spPr/>
      <dgm:t>
        <a:bodyPr/>
        <a:lstStyle/>
        <a:p>
          <a:endParaRPr lang="en-US"/>
        </a:p>
      </dgm:t>
    </dgm:pt>
    <dgm:pt modelId="{586B65A5-477C-4E45-B783-7B5B5E2290A7}">
      <dgm:prSet phldrT="[Text]"/>
      <dgm:spPr/>
      <dgm:t>
        <a:bodyPr/>
        <a:lstStyle/>
        <a:p>
          <a:r>
            <a:rPr lang="en-US" dirty="0"/>
            <a:t>Module 1.h</a:t>
          </a:r>
        </a:p>
      </dgm:t>
    </dgm:pt>
    <dgm:pt modelId="{19688E46-B372-432A-83DB-A32AFDC5C5F4}" type="parTrans" cxnId="{66C33C5D-7553-4041-9E6C-5BE006C460F8}">
      <dgm:prSet/>
      <dgm:spPr/>
      <dgm:t>
        <a:bodyPr/>
        <a:lstStyle/>
        <a:p>
          <a:endParaRPr lang="en-US"/>
        </a:p>
      </dgm:t>
    </dgm:pt>
    <dgm:pt modelId="{C1FDB9A6-E9D0-4435-9B66-E85A38764865}" type="sibTrans" cxnId="{66C33C5D-7553-4041-9E6C-5BE006C460F8}">
      <dgm:prSet/>
      <dgm:spPr/>
      <dgm:t>
        <a:bodyPr/>
        <a:lstStyle/>
        <a:p>
          <a:endParaRPr lang="en-US"/>
        </a:p>
      </dgm:t>
    </dgm:pt>
    <dgm:pt modelId="{85BE816C-E0AD-486C-9392-1EB98096C826}">
      <dgm:prSet phldrT="[Text]"/>
      <dgm:spPr/>
      <dgm:t>
        <a:bodyPr/>
        <a:lstStyle/>
        <a:p>
          <a:r>
            <a:rPr lang="en-US" dirty="0"/>
            <a:t>Module 1.c</a:t>
          </a:r>
        </a:p>
      </dgm:t>
    </dgm:pt>
    <dgm:pt modelId="{8DFF118F-A660-4F94-B443-F960AE371CF6}" type="parTrans" cxnId="{786D09F1-5D5A-4265-BF80-2FAF42C2771A}">
      <dgm:prSet/>
      <dgm:spPr/>
      <dgm:t>
        <a:bodyPr/>
        <a:lstStyle/>
        <a:p>
          <a:endParaRPr lang="en-US"/>
        </a:p>
      </dgm:t>
    </dgm:pt>
    <dgm:pt modelId="{91A5196D-2266-4387-8DFC-9A6792E6DB68}" type="sibTrans" cxnId="{786D09F1-5D5A-4265-BF80-2FAF42C2771A}">
      <dgm:prSet/>
      <dgm:spPr/>
      <dgm:t>
        <a:bodyPr/>
        <a:lstStyle/>
        <a:p>
          <a:endParaRPr lang="en-US"/>
        </a:p>
      </dgm:t>
    </dgm:pt>
    <dgm:pt modelId="{C149CD04-56B0-423B-B007-0492AF049D2B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0339481B-8F0B-4289-8C3B-454534A02EF5}" type="parTrans" cxnId="{7D34F177-DC6C-4788-A1E9-12212379BDD3}">
      <dgm:prSet/>
      <dgm:spPr/>
      <dgm:t>
        <a:bodyPr/>
        <a:lstStyle/>
        <a:p>
          <a:endParaRPr lang="en-US"/>
        </a:p>
      </dgm:t>
    </dgm:pt>
    <dgm:pt modelId="{CF021900-23D0-4A67-9328-36BBD69270FB}" type="sibTrans" cxnId="{7D34F177-DC6C-4788-A1E9-12212379BDD3}">
      <dgm:prSet/>
      <dgm:spPr/>
      <dgm:t>
        <a:bodyPr/>
        <a:lstStyle/>
        <a:p>
          <a:endParaRPr lang="en-US"/>
        </a:p>
      </dgm:t>
    </dgm:pt>
    <dgm:pt modelId="{7FA3E984-A8DF-4DF0-9EEE-68EEE44FFD96}">
      <dgm:prSet phldrT="[Text]"/>
      <dgm:spPr/>
      <dgm:t>
        <a:bodyPr/>
        <a:lstStyle/>
        <a:p>
          <a:r>
            <a:rPr lang="en-US" dirty="0"/>
            <a:t>Modules</a:t>
          </a:r>
        </a:p>
      </dgm:t>
    </dgm:pt>
    <dgm:pt modelId="{3C3010DB-66BA-4A67-B125-A110FFCA9691}" type="parTrans" cxnId="{F6351FD4-8E0C-4E6E-971A-B2964D6E890D}">
      <dgm:prSet/>
      <dgm:spPr/>
      <dgm:t>
        <a:bodyPr/>
        <a:lstStyle/>
        <a:p>
          <a:endParaRPr lang="en-US"/>
        </a:p>
      </dgm:t>
    </dgm:pt>
    <dgm:pt modelId="{19B5EF76-4D85-4415-BDC3-7291450490FD}" type="sibTrans" cxnId="{F6351FD4-8E0C-4E6E-971A-B2964D6E890D}">
      <dgm:prSet/>
      <dgm:spPr/>
      <dgm:t>
        <a:bodyPr/>
        <a:lstStyle/>
        <a:p>
          <a:endParaRPr lang="en-US"/>
        </a:p>
      </dgm:t>
    </dgm:pt>
    <dgm:pt modelId="{DABF1C82-E5D8-4C6C-8531-3497DBA20D14}">
      <dgm:prSet phldrT="[Text]"/>
      <dgm:spPr/>
      <dgm:t>
        <a:bodyPr/>
        <a:lstStyle/>
        <a:p>
          <a:r>
            <a:rPr lang="en-US" dirty="0"/>
            <a:t>Module &lt;&lt;n&gt;&gt;</a:t>
          </a:r>
        </a:p>
      </dgm:t>
    </dgm:pt>
    <dgm:pt modelId="{C98F672A-4422-432D-BFFF-063A2A0F57CF}" type="parTrans" cxnId="{4C1ABEB5-718A-4994-AC31-578FAEC11314}">
      <dgm:prSet/>
      <dgm:spPr/>
      <dgm:t>
        <a:bodyPr/>
        <a:lstStyle/>
        <a:p>
          <a:endParaRPr lang="en-US"/>
        </a:p>
      </dgm:t>
    </dgm:pt>
    <dgm:pt modelId="{7C28D60C-124C-4BC8-A3E2-8ACB68928D4B}" type="sibTrans" cxnId="{4C1ABEB5-718A-4994-AC31-578FAEC11314}">
      <dgm:prSet/>
      <dgm:spPr/>
      <dgm:t>
        <a:bodyPr/>
        <a:lstStyle/>
        <a:p>
          <a:endParaRPr lang="en-US"/>
        </a:p>
      </dgm:t>
    </dgm:pt>
    <dgm:pt modelId="{D607859E-37C5-40DB-AD51-E336952A7A54}">
      <dgm:prSet phldrT="[Text]"/>
      <dgm:spPr/>
      <dgm:t>
        <a:bodyPr/>
        <a:lstStyle/>
        <a:p>
          <a:r>
            <a:rPr lang="en-US" dirty="0"/>
            <a:t>Module </a:t>
          </a:r>
          <a:r>
            <a:rPr lang="en-US" dirty="0" err="1"/>
            <a:t>n.h</a:t>
          </a:r>
          <a:endParaRPr lang="en-US" dirty="0"/>
        </a:p>
      </dgm:t>
    </dgm:pt>
    <dgm:pt modelId="{2863ACFC-7F22-46A7-8BE8-E3184B4A4BC4}" type="parTrans" cxnId="{10A3FB57-2A69-46FE-8FC1-7861A7E781D2}">
      <dgm:prSet/>
      <dgm:spPr/>
      <dgm:t>
        <a:bodyPr/>
        <a:lstStyle/>
        <a:p>
          <a:endParaRPr lang="en-US"/>
        </a:p>
      </dgm:t>
    </dgm:pt>
    <dgm:pt modelId="{A850CC2A-3E19-4FE8-A031-B988DCC18B87}" type="sibTrans" cxnId="{10A3FB57-2A69-46FE-8FC1-7861A7E781D2}">
      <dgm:prSet/>
      <dgm:spPr/>
      <dgm:t>
        <a:bodyPr/>
        <a:lstStyle/>
        <a:p>
          <a:endParaRPr lang="en-US"/>
        </a:p>
      </dgm:t>
    </dgm:pt>
    <dgm:pt modelId="{1B563853-53C5-4461-AE4E-76E355CD884B}">
      <dgm:prSet phldrT="[Text]"/>
      <dgm:spPr/>
      <dgm:t>
        <a:bodyPr/>
        <a:lstStyle/>
        <a:p>
          <a:r>
            <a:rPr lang="en-US" dirty="0"/>
            <a:t>Module </a:t>
          </a:r>
          <a:r>
            <a:rPr lang="en-US" dirty="0" err="1"/>
            <a:t>n.c</a:t>
          </a:r>
          <a:endParaRPr lang="en-US" dirty="0"/>
        </a:p>
      </dgm:t>
    </dgm:pt>
    <dgm:pt modelId="{DF80BFA7-0DD8-48E3-A19C-F23D7A170172}" type="parTrans" cxnId="{33416755-9E88-4533-8EE2-688F185BE572}">
      <dgm:prSet/>
      <dgm:spPr/>
      <dgm:t>
        <a:bodyPr/>
        <a:lstStyle/>
        <a:p>
          <a:endParaRPr lang="en-US"/>
        </a:p>
      </dgm:t>
    </dgm:pt>
    <dgm:pt modelId="{B1BB6C09-9829-400E-810B-AC4D38064971}" type="sibTrans" cxnId="{33416755-9E88-4533-8EE2-688F185BE572}">
      <dgm:prSet/>
      <dgm:spPr/>
      <dgm:t>
        <a:bodyPr/>
        <a:lstStyle/>
        <a:p>
          <a:endParaRPr lang="en-US"/>
        </a:p>
      </dgm:t>
    </dgm:pt>
    <dgm:pt modelId="{05127FB2-20D5-4B2A-B9B2-F0A11BB2D8FE}" type="pres">
      <dgm:prSet presAssocID="{7DD3EB69-E662-49D4-B53E-8F56262E85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515E4FC-C35F-47E2-9F6A-20E8A074480A}" type="pres">
      <dgm:prSet presAssocID="{CAAD3374-3680-4042-84D4-3A0B55592FB7}" presName="hierRoot1" presStyleCnt="0"/>
      <dgm:spPr/>
    </dgm:pt>
    <dgm:pt modelId="{FDA7F085-9A46-4788-8AE6-47258565B76B}" type="pres">
      <dgm:prSet presAssocID="{CAAD3374-3680-4042-84D4-3A0B55592FB7}" presName="composite" presStyleCnt="0"/>
      <dgm:spPr/>
    </dgm:pt>
    <dgm:pt modelId="{10C70EB3-437C-46CA-A5F1-5AC96697CEE4}" type="pres">
      <dgm:prSet presAssocID="{CAAD3374-3680-4042-84D4-3A0B55592FB7}" presName="background" presStyleLbl="node0" presStyleIdx="0" presStyleCnt="1"/>
      <dgm:spPr/>
    </dgm:pt>
    <dgm:pt modelId="{6A99A582-3A8C-4072-ABFD-4B9702FDECEE}" type="pres">
      <dgm:prSet presAssocID="{CAAD3374-3680-4042-84D4-3A0B55592FB7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893FF-7545-4179-ADBF-D28A239A181E}" type="pres">
      <dgm:prSet presAssocID="{CAAD3374-3680-4042-84D4-3A0B55592FB7}" presName="hierChild2" presStyleCnt="0"/>
      <dgm:spPr/>
    </dgm:pt>
    <dgm:pt modelId="{2827F9E9-26C9-46A1-934C-B05975921A17}" type="pres">
      <dgm:prSet presAssocID="{AEADD7F5-243C-4A2F-A9CB-FAFEF576A296}" presName="Name10" presStyleLbl="parChTrans1D2" presStyleIdx="0" presStyleCnt="4"/>
      <dgm:spPr/>
      <dgm:t>
        <a:bodyPr/>
        <a:lstStyle/>
        <a:p>
          <a:endParaRPr lang="en-US"/>
        </a:p>
      </dgm:t>
    </dgm:pt>
    <dgm:pt modelId="{A64C2D48-184E-4D74-BD55-72C919C4E5A3}" type="pres">
      <dgm:prSet presAssocID="{F2ADB894-5ADE-4EA0-B5F9-D0208412E19B}" presName="hierRoot2" presStyleCnt="0"/>
      <dgm:spPr/>
    </dgm:pt>
    <dgm:pt modelId="{63F9C316-6492-49A8-8130-D9AB1C51645D}" type="pres">
      <dgm:prSet presAssocID="{F2ADB894-5ADE-4EA0-B5F9-D0208412E19B}" presName="composite2" presStyleCnt="0"/>
      <dgm:spPr/>
    </dgm:pt>
    <dgm:pt modelId="{FA599C4F-21CB-4A21-B27C-718858401562}" type="pres">
      <dgm:prSet presAssocID="{F2ADB894-5ADE-4EA0-B5F9-D0208412E19B}" presName="background2" presStyleLbl="node2" presStyleIdx="0" presStyleCnt="4"/>
      <dgm:spPr/>
    </dgm:pt>
    <dgm:pt modelId="{4CD8E74D-110A-4217-A468-4FF31DACE691}" type="pres">
      <dgm:prSet presAssocID="{F2ADB894-5ADE-4EA0-B5F9-D0208412E19B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4CC5B-0D93-4FAB-AC1C-207CC4BCC84C}" type="pres">
      <dgm:prSet presAssocID="{F2ADB894-5ADE-4EA0-B5F9-D0208412E19B}" presName="hierChild3" presStyleCnt="0"/>
      <dgm:spPr/>
    </dgm:pt>
    <dgm:pt modelId="{5F302EBE-8855-4E51-B67B-27A809CDDA5B}" type="pres">
      <dgm:prSet presAssocID="{4199A9B2-B2ED-4C07-8762-E97CBE73DB9E}" presName="Name17" presStyleLbl="parChTrans1D3" presStyleIdx="0" presStyleCnt="6"/>
      <dgm:spPr/>
      <dgm:t>
        <a:bodyPr/>
        <a:lstStyle/>
        <a:p>
          <a:endParaRPr lang="en-US"/>
        </a:p>
      </dgm:t>
    </dgm:pt>
    <dgm:pt modelId="{2686A6A2-5A36-4FCB-8026-79FC88A04C12}" type="pres">
      <dgm:prSet presAssocID="{F7E5FBD5-BF90-4514-AF6B-839951CDF2D7}" presName="hierRoot3" presStyleCnt="0"/>
      <dgm:spPr/>
    </dgm:pt>
    <dgm:pt modelId="{8F2D0026-BFA6-4993-9ACE-1BB1CE8B43B6}" type="pres">
      <dgm:prSet presAssocID="{F7E5FBD5-BF90-4514-AF6B-839951CDF2D7}" presName="composite3" presStyleCnt="0"/>
      <dgm:spPr/>
    </dgm:pt>
    <dgm:pt modelId="{1FC9BAAB-AF3A-4AB3-9A1E-36FF5B923886}" type="pres">
      <dgm:prSet presAssocID="{F7E5FBD5-BF90-4514-AF6B-839951CDF2D7}" presName="background3" presStyleLbl="node3" presStyleIdx="0" presStyleCnt="6"/>
      <dgm:spPr/>
    </dgm:pt>
    <dgm:pt modelId="{4B5003CA-88A3-4898-8494-ECD16F66B114}" type="pres">
      <dgm:prSet presAssocID="{F7E5FBD5-BF90-4514-AF6B-839951CDF2D7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61C2B2-C0B9-4BA3-AA0F-08EC82FFF4D5}" type="pres">
      <dgm:prSet presAssocID="{F7E5FBD5-BF90-4514-AF6B-839951CDF2D7}" presName="hierChild4" presStyleCnt="0"/>
      <dgm:spPr/>
    </dgm:pt>
    <dgm:pt modelId="{26A6DD53-DFB8-4CDC-BA64-E927B0DABEA5}" type="pres">
      <dgm:prSet presAssocID="{63B921AD-57F9-4039-930D-FE3B821D232B}" presName="Name10" presStyleLbl="parChTrans1D2" presStyleIdx="1" presStyleCnt="4"/>
      <dgm:spPr/>
      <dgm:t>
        <a:bodyPr/>
        <a:lstStyle/>
        <a:p>
          <a:endParaRPr lang="en-US"/>
        </a:p>
      </dgm:t>
    </dgm:pt>
    <dgm:pt modelId="{E52EA688-A705-44F8-BD1C-AB4089091625}" type="pres">
      <dgm:prSet presAssocID="{3FC5E379-B4A3-4251-97C8-9A2ACD0065E3}" presName="hierRoot2" presStyleCnt="0"/>
      <dgm:spPr/>
    </dgm:pt>
    <dgm:pt modelId="{49B12F38-A066-4C73-84C6-5D81CD1F8B8D}" type="pres">
      <dgm:prSet presAssocID="{3FC5E379-B4A3-4251-97C8-9A2ACD0065E3}" presName="composite2" presStyleCnt="0"/>
      <dgm:spPr/>
    </dgm:pt>
    <dgm:pt modelId="{3F0C458D-1AC0-436B-A4B0-A1089BA997F1}" type="pres">
      <dgm:prSet presAssocID="{3FC5E379-B4A3-4251-97C8-9A2ACD0065E3}" presName="background2" presStyleLbl="node2" presStyleIdx="1" presStyleCnt="4"/>
      <dgm:spPr/>
    </dgm:pt>
    <dgm:pt modelId="{7E2CD20D-83D3-409A-904B-477CE204576C}" type="pres">
      <dgm:prSet presAssocID="{3FC5E379-B4A3-4251-97C8-9A2ACD0065E3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352C3B-73A4-42C8-A355-DBE016BFA1DA}" type="pres">
      <dgm:prSet presAssocID="{3FC5E379-B4A3-4251-97C8-9A2ACD0065E3}" presName="hierChild3" presStyleCnt="0"/>
      <dgm:spPr/>
    </dgm:pt>
    <dgm:pt modelId="{B1087672-820B-4061-952C-8062A52B923A}" type="pres">
      <dgm:prSet presAssocID="{5347DC9B-51F6-4527-986C-AED5E06DF8B0}" presName="Name17" presStyleLbl="parChTrans1D3" presStyleIdx="1" presStyleCnt="6"/>
      <dgm:spPr/>
      <dgm:t>
        <a:bodyPr/>
        <a:lstStyle/>
        <a:p>
          <a:endParaRPr lang="en-US"/>
        </a:p>
      </dgm:t>
    </dgm:pt>
    <dgm:pt modelId="{B395EF7C-20E2-41F4-9A78-2E4F8DEB9519}" type="pres">
      <dgm:prSet presAssocID="{B808F92F-548E-4BB4-AED1-FF6A6EE26335}" presName="hierRoot3" presStyleCnt="0"/>
      <dgm:spPr/>
    </dgm:pt>
    <dgm:pt modelId="{1F9B6ECF-2702-4015-AE34-45C6D4B520D5}" type="pres">
      <dgm:prSet presAssocID="{B808F92F-548E-4BB4-AED1-FF6A6EE26335}" presName="composite3" presStyleCnt="0"/>
      <dgm:spPr/>
    </dgm:pt>
    <dgm:pt modelId="{CC54CDA7-2F7D-43AB-945F-ACD63F56CC19}" type="pres">
      <dgm:prSet presAssocID="{B808F92F-548E-4BB4-AED1-FF6A6EE26335}" presName="background3" presStyleLbl="node3" presStyleIdx="1" presStyleCnt="6"/>
      <dgm:spPr/>
    </dgm:pt>
    <dgm:pt modelId="{EAF00F04-FDE7-4F1C-A9F1-C7FFD53C617D}" type="pres">
      <dgm:prSet presAssocID="{B808F92F-548E-4BB4-AED1-FF6A6EE26335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F7802-A4ED-403F-BC9C-B3DE0AB2E6EF}" type="pres">
      <dgm:prSet presAssocID="{B808F92F-548E-4BB4-AED1-FF6A6EE26335}" presName="hierChild4" presStyleCnt="0"/>
      <dgm:spPr/>
    </dgm:pt>
    <dgm:pt modelId="{3B0A06F5-36A7-4B37-8C08-B8FFB22EA3FF}" type="pres">
      <dgm:prSet presAssocID="{88100B74-5BA1-4E3C-AE4E-F785A80508E7}" presName="Name10" presStyleLbl="parChTrans1D2" presStyleIdx="2" presStyleCnt="4"/>
      <dgm:spPr/>
      <dgm:t>
        <a:bodyPr/>
        <a:lstStyle/>
        <a:p>
          <a:endParaRPr lang="en-US"/>
        </a:p>
      </dgm:t>
    </dgm:pt>
    <dgm:pt modelId="{C3CD5E14-EEAF-4AD6-844C-0F1230F5E5C5}" type="pres">
      <dgm:prSet presAssocID="{0092BD73-6A3C-467A-883D-85A6B0FBA079}" presName="hierRoot2" presStyleCnt="0"/>
      <dgm:spPr/>
    </dgm:pt>
    <dgm:pt modelId="{2844C158-AA96-4BA0-9B37-AF9BAF6C9334}" type="pres">
      <dgm:prSet presAssocID="{0092BD73-6A3C-467A-883D-85A6B0FBA079}" presName="composite2" presStyleCnt="0"/>
      <dgm:spPr/>
    </dgm:pt>
    <dgm:pt modelId="{F0E6FE81-EEF6-47B5-9B58-8F8FE0F1EBEA}" type="pres">
      <dgm:prSet presAssocID="{0092BD73-6A3C-467A-883D-85A6B0FBA079}" presName="background2" presStyleLbl="node2" presStyleIdx="2" presStyleCnt="4"/>
      <dgm:spPr/>
    </dgm:pt>
    <dgm:pt modelId="{74517246-82CA-4069-82AF-D285D0A6813F}" type="pres">
      <dgm:prSet presAssocID="{0092BD73-6A3C-467A-883D-85A6B0FBA07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03B277-AD0E-4662-89E1-9E7D59F5AE7E}" type="pres">
      <dgm:prSet presAssocID="{0092BD73-6A3C-467A-883D-85A6B0FBA079}" presName="hierChild3" presStyleCnt="0"/>
      <dgm:spPr/>
    </dgm:pt>
    <dgm:pt modelId="{27C96BF4-C9D4-4DE6-AA91-B27FFB16EA7D}" type="pres">
      <dgm:prSet presAssocID="{4CA1EA9E-9CF8-408D-BB89-8FF2DB8BA1D4}" presName="Name17" presStyleLbl="parChTrans1D3" presStyleIdx="2" presStyleCnt="6"/>
      <dgm:spPr/>
      <dgm:t>
        <a:bodyPr/>
        <a:lstStyle/>
        <a:p>
          <a:endParaRPr lang="en-US"/>
        </a:p>
      </dgm:t>
    </dgm:pt>
    <dgm:pt modelId="{EA52B613-2EE7-4170-97D9-3326B2A9B839}" type="pres">
      <dgm:prSet presAssocID="{8EA904A7-5BA8-4BE5-937F-A164596E089E}" presName="hierRoot3" presStyleCnt="0"/>
      <dgm:spPr/>
    </dgm:pt>
    <dgm:pt modelId="{5545673C-B4AE-4974-8016-363CACBD2E92}" type="pres">
      <dgm:prSet presAssocID="{8EA904A7-5BA8-4BE5-937F-A164596E089E}" presName="composite3" presStyleCnt="0"/>
      <dgm:spPr/>
    </dgm:pt>
    <dgm:pt modelId="{F3ACD61E-3E13-4A64-93E6-3F4A6B8044B2}" type="pres">
      <dgm:prSet presAssocID="{8EA904A7-5BA8-4BE5-937F-A164596E089E}" presName="background3" presStyleLbl="node3" presStyleIdx="2" presStyleCnt="6"/>
      <dgm:spPr/>
    </dgm:pt>
    <dgm:pt modelId="{B2FFD058-03D0-4D48-8E3F-012DA540F484}" type="pres">
      <dgm:prSet presAssocID="{8EA904A7-5BA8-4BE5-937F-A164596E089E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48CD22-F266-4E03-A0F3-F79A6737D383}" type="pres">
      <dgm:prSet presAssocID="{8EA904A7-5BA8-4BE5-937F-A164596E089E}" presName="hierChild4" presStyleCnt="0"/>
      <dgm:spPr/>
    </dgm:pt>
    <dgm:pt modelId="{5FD0680D-861B-4736-9839-29AE66C1592E}" type="pres">
      <dgm:prSet presAssocID="{3C3010DB-66BA-4A67-B125-A110FFCA9691}" presName="Name10" presStyleLbl="parChTrans1D2" presStyleIdx="3" presStyleCnt="4"/>
      <dgm:spPr/>
      <dgm:t>
        <a:bodyPr/>
        <a:lstStyle/>
        <a:p>
          <a:endParaRPr lang="en-US"/>
        </a:p>
      </dgm:t>
    </dgm:pt>
    <dgm:pt modelId="{B9C5510B-2104-4C51-AE51-A800E3016AA8}" type="pres">
      <dgm:prSet presAssocID="{7FA3E984-A8DF-4DF0-9EEE-68EEE44FFD96}" presName="hierRoot2" presStyleCnt="0"/>
      <dgm:spPr/>
    </dgm:pt>
    <dgm:pt modelId="{D1D662EB-B0C1-4F3B-9172-D772DF1DF1C7}" type="pres">
      <dgm:prSet presAssocID="{7FA3E984-A8DF-4DF0-9EEE-68EEE44FFD96}" presName="composite2" presStyleCnt="0"/>
      <dgm:spPr/>
    </dgm:pt>
    <dgm:pt modelId="{452AE04E-56EE-4A57-81D9-F571AB18FB87}" type="pres">
      <dgm:prSet presAssocID="{7FA3E984-A8DF-4DF0-9EEE-68EEE44FFD96}" presName="background2" presStyleLbl="node2" presStyleIdx="3" presStyleCnt="4"/>
      <dgm:spPr/>
    </dgm:pt>
    <dgm:pt modelId="{DEDB586B-D967-4D77-8D03-C5FD27DFD141}" type="pres">
      <dgm:prSet presAssocID="{7FA3E984-A8DF-4DF0-9EEE-68EEE44FFD9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83BF46-3ECE-45DB-8ECF-9A2E5B82A4A5}" type="pres">
      <dgm:prSet presAssocID="{7FA3E984-A8DF-4DF0-9EEE-68EEE44FFD96}" presName="hierChild3" presStyleCnt="0"/>
      <dgm:spPr/>
    </dgm:pt>
    <dgm:pt modelId="{1A34825B-DCEE-4300-B119-B835D53A33F4}" type="pres">
      <dgm:prSet presAssocID="{1A62223F-C63E-4E39-B6A6-608D8CEBB3D0}" presName="Name17" presStyleLbl="parChTrans1D3" presStyleIdx="3" presStyleCnt="6"/>
      <dgm:spPr/>
      <dgm:t>
        <a:bodyPr/>
        <a:lstStyle/>
        <a:p>
          <a:endParaRPr lang="en-US"/>
        </a:p>
      </dgm:t>
    </dgm:pt>
    <dgm:pt modelId="{6F5ECFB9-921B-486A-A548-692B89981B84}" type="pres">
      <dgm:prSet presAssocID="{6EE50653-CC95-48D2-8119-4D35EFB47D40}" presName="hierRoot3" presStyleCnt="0"/>
      <dgm:spPr/>
    </dgm:pt>
    <dgm:pt modelId="{873BD592-1A2B-429C-9B19-764CFFC59A7B}" type="pres">
      <dgm:prSet presAssocID="{6EE50653-CC95-48D2-8119-4D35EFB47D40}" presName="composite3" presStyleCnt="0"/>
      <dgm:spPr/>
    </dgm:pt>
    <dgm:pt modelId="{4DC10C76-0E87-409C-888F-4FB8321A3EC7}" type="pres">
      <dgm:prSet presAssocID="{6EE50653-CC95-48D2-8119-4D35EFB47D40}" presName="background3" presStyleLbl="node3" presStyleIdx="3" presStyleCnt="6"/>
      <dgm:spPr/>
    </dgm:pt>
    <dgm:pt modelId="{F3DB7CDA-A8A5-4772-A8F5-A84D9425A0C1}" type="pres">
      <dgm:prSet presAssocID="{6EE50653-CC95-48D2-8119-4D35EFB47D40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66CBD7-E79B-4597-9252-991476DC8B2B}" type="pres">
      <dgm:prSet presAssocID="{6EE50653-CC95-48D2-8119-4D35EFB47D40}" presName="hierChild4" presStyleCnt="0"/>
      <dgm:spPr/>
    </dgm:pt>
    <dgm:pt modelId="{1231E899-3BF8-43DF-A466-082A5B981EEB}" type="pres">
      <dgm:prSet presAssocID="{19688E46-B372-432A-83DB-A32AFDC5C5F4}" presName="Name23" presStyleLbl="parChTrans1D4" presStyleIdx="0" presStyleCnt="4"/>
      <dgm:spPr/>
      <dgm:t>
        <a:bodyPr/>
        <a:lstStyle/>
        <a:p>
          <a:endParaRPr lang="en-US"/>
        </a:p>
      </dgm:t>
    </dgm:pt>
    <dgm:pt modelId="{63A678DA-6EC0-4D2B-91CB-46CEE01F7F65}" type="pres">
      <dgm:prSet presAssocID="{586B65A5-477C-4E45-B783-7B5B5E2290A7}" presName="hierRoot4" presStyleCnt="0"/>
      <dgm:spPr/>
    </dgm:pt>
    <dgm:pt modelId="{48DCA6DA-E549-4C71-936E-CF1A1BC8122D}" type="pres">
      <dgm:prSet presAssocID="{586B65A5-477C-4E45-B783-7B5B5E2290A7}" presName="composite4" presStyleCnt="0"/>
      <dgm:spPr/>
    </dgm:pt>
    <dgm:pt modelId="{303FEDCE-3B57-4C70-8C62-6BF5D6BB509B}" type="pres">
      <dgm:prSet presAssocID="{586B65A5-477C-4E45-B783-7B5B5E2290A7}" presName="background4" presStyleLbl="node4" presStyleIdx="0" presStyleCnt="4"/>
      <dgm:spPr/>
    </dgm:pt>
    <dgm:pt modelId="{C9B4E6D5-E7B4-4D01-9BF0-0C96E7B7D959}" type="pres">
      <dgm:prSet presAssocID="{586B65A5-477C-4E45-B783-7B5B5E2290A7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DB43BE-CB68-4737-A6EF-604070200502}" type="pres">
      <dgm:prSet presAssocID="{586B65A5-477C-4E45-B783-7B5B5E2290A7}" presName="hierChild5" presStyleCnt="0"/>
      <dgm:spPr/>
    </dgm:pt>
    <dgm:pt modelId="{ADAF0786-0AFE-4A68-9553-7C4D5E97191C}" type="pres">
      <dgm:prSet presAssocID="{8DFF118F-A660-4F94-B443-F960AE371CF6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A5D8C-3E28-47B2-9E8D-1A8E6B0BF824}" type="pres">
      <dgm:prSet presAssocID="{85BE816C-E0AD-486C-9392-1EB98096C826}" presName="hierRoot4" presStyleCnt="0"/>
      <dgm:spPr/>
    </dgm:pt>
    <dgm:pt modelId="{EA6A81C8-BAAA-4015-A098-EF1C6D95483A}" type="pres">
      <dgm:prSet presAssocID="{85BE816C-E0AD-486C-9392-1EB98096C826}" presName="composite4" presStyleCnt="0"/>
      <dgm:spPr/>
    </dgm:pt>
    <dgm:pt modelId="{2D0E1CDD-72A9-44D6-8D7C-0CBB4ED5F50E}" type="pres">
      <dgm:prSet presAssocID="{85BE816C-E0AD-486C-9392-1EB98096C826}" presName="background4" presStyleLbl="node4" presStyleIdx="1" presStyleCnt="4"/>
      <dgm:spPr/>
    </dgm:pt>
    <dgm:pt modelId="{139FE019-149E-44BD-BE6B-1983CF318333}" type="pres">
      <dgm:prSet presAssocID="{85BE816C-E0AD-486C-9392-1EB98096C826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7DF216-DE9F-42A8-8E87-6398F92A837F}" type="pres">
      <dgm:prSet presAssocID="{85BE816C-E0AD-486C-9392-1EB98096C826}" presName="hierChild5" presStyleCnt="0"/>
      <dgm:spPr/>
    </dgm:pt>
    <dgm:pt modelId="{D4189E44-90BA-4981-AD01-489800AF8CD0}" type="pres">
      <dgm:prSet presAssocID="{0339481B-8F0B-4289-8C3B-454534A02EF5}" presName="Name17" presStyleLbl="parChTrans1D3" presStyleIdx="4" presStyleCnt="6"/>
      <dgm:spPr/>
      <dgm:t>
        <a:bodyPr/>
        <a:lstStyle/>
        <a:p>
          <a:endParaRPr lang="en-US"/>
        </a:p>
      </dgm:t>
    </dgm:pt>
    <dgm:pt modelId="{26138766-2737-4FA9-B670-9659F77D5222}" type="pres">
      <dgm:prSet presAssocID="{C149CD04-56B0-423B-B007-0492AF049D2B}" presName="hierRoot3" presStyleCnt="0"/>
      <dgm:spPr/>
    </dgm:pt>
    <dgm:pt modelId="{0851CE5A-87DD-428A-B368-77BF85605C44}" type="pres">
      <dgm:prSet presAssocID="{C149CD04-56B0-423B-B007-0492AF049D2B}" presName="composite3" presStyleCnt="0"/>
      <dgm:spPr/>
    </dgm:pt>
    <dgm:pt modelId="{A691E032-775A-41E2-97F8-7E8395E6D7B0}" type="pres">
      <dgm:prSet presAssocID="{C149CD04-56B0-423B-B007-0492AF049D2B}" presName="background3" presStyleLbl="node3" presStyleIdx="4" presStyleCnt="6"/>
      <dgm:spPr/>
    </dgm:pt>
    <dgm:pt modelId="{567681B5-EA8C-46AC-9067-DC148416CD1E}" type="pres">
      <dgm:prSet presAssocID="{C149CD04-56B0-423B-B007-0492AF049D2B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4D81C9-4712-416F-B0CE-73C2572AC17E}" type="pres">
      <dgm:prSet presAssocID="{C149CD04-56B0-423B-B007-0492AF049D2B}" presName="hierChild4" presStyleCnt="0"/>
      <dgm:spPr/>
    </dgm:pt>
    <dgm:pt modelId="{950686CB-C7FF-4CBE-A3C1-1CA0350CDC3A}" type="pres">
      <dgm:prSet presAssocID="{C98F672A-4422-432D-BFFF-063A2A0F57CF}" presName="Name17" presStyleLbl="parChTrans1D3" presStyleIdx="5" presStyleCnt="6"/>
      <dgm:spPr/>
      <dgm:t>
        <a:bodyPr/>
        <a:lstStyle/>
        <a:p>
          <a:endParaRPr lang="en-US"/>
        </a:p>
      </dgm:t>
    </dgm:pt>
    <dgm:pt modelId="{0229D6B4-41F9-4727-9C1D-AFB113015281}" type="pres">
      <dgm:prSet presAssocID="{DABF1C82-E5D8-4C6C-8531-3497DBA20D14}" presName="hierRoot3" presStyleCnt="0"/>
      <dgm:spPr/>
    </dgm:pt>
    <dgm:pt modelId="{6FFCF139-A2E4-4ABB-9FD2-7AC878F6131F}" type="pres">
      <dgm:prSet presAssocID="{DABF1C82-E5D8-4C6C-8531-3497DBA20D14}" presName="composite3" presStyleCnt="0"/>
      <dgm:spPr/>
    </dgm:pt>
    <dgm:pt modelId="{CF11E44C-DC62-4EF3-809A-AB112627615C}" type="pres">
      <dgm:prSet presAssocID="{DABF1C82-E5D8-4C6C-8531-3497DBA20D14}" presName="background3" presStyleLbl="node3" presStyleIdx="5" presStyleCnt="6"/>
      <dgm:spPr/>
    </dgm:pt>
    <dgm:pt modelId="{8D8B08D2-A294-4847-88C6-CDFE012EE43E}" type="pres">
      <dgm:prSet presAssocID="{DABF1C82-E5D8-4C6C-8531-3497DBA20D14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C70D7-ED76-4504-97F6-DF2442269A64}" type="pres">
      <dgm:prSet presAssocID="{DABF1C82-E5D8-4C6C-8531-3497DBA20D14}" presName="hierChild4" presStyleCnt="0"/>
      <dgm:spPr/>
    </dgm:pt>
    <dgm:pt modelId="{A6D1FE1C-01A0-4046-8262-D340E7F13240}" type="pres">
      <dgm:prSet presAssocID="{2863ACFC-7F22-46A7-8BE8-E3184B4A4BC4}" presName="Name23" presStyleLbl="parChTrans1D4" presStyleIdx="2" presStyleCnt="4"/>
      <dgm:spPr/>
      <dgm:t>
        <a:bodyPr/>
        <a:lstStyle/>
        <a:p>
          <a:endParaRPr lang="en-US"/>
        </a:p>
      </dgm:t>
    </dgm:pt>
    <dgm:pt modelId="{06739E94-175C-4E9D-82FA-AA645AA4507C}" type="pres">
      <dgm:prSet presAssocID="{D607859E-37C5-40DB-AD51-E336952A7A54}" presName="hierRoot4" presStyleCnt="0"/>
      <dgm:spPr/>
    </dgm:pt>
    <dgm:pt modelId="{8C1E1399-D076-4C3B-BE2D-FDF3FA630BE4}" type="pres">
      <dgm:prSet presAssocID="{D607859E-37C5-40DB-AD51-E336952A7A54}" presName="composite4" presStyleCnt="0"/>
      <dgm:spPr/>
    </dgm:pt>
    <dgm:pt modelId="{FD5C04DF-569A-4ACF-A969-87DB41146AFF}" type="pres">
      <dgm:prSet presAssocID="{D607859E-37C5-40DB-AD51-E336952A7A54}" presName="background4" presStyleLbl="node4" presStyleIdx="2" presStyleCnt="4"/>
      <dgm:spPr/>
    </dgm:pt>
    <dgm:pt modelId="{278FA312-8559-4CD0-86E9-458C33B989F6}" type="pres">
      <dgm:prSet presAssocID="{D607859E-37C5-40DB-AD51-E336952A7A54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71A439-105E-40B7-9D2C-9EDA1FFBC885}" type="pres">
      <dgm:prSet presAssocID="{D607859E-37C5-40DB-AD51-E336952A7A54}" presName="hierChild5" presStyleCnt="0"/>
      <dgm:spPr/>
    </dgm:pt>
    <dgm:pt modelId="{B621B9BD-3E21-4E91-9900-025B81322D67}" type="pres">
      <dgm:prSet presAssocID="{DF80BFA7-0DD8-48E3-A19C-F23D7A17017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724C44-8D9E-4A54-96FD-37E381F5A478}" type="pres">
      <dgm:prSet presAssocID="{1B563853-53C5-4461-AE4E-76E355CD884B}" presName="hierRoot4" presStyleCnt="0"/>
      <dgm:spPr/>
    </dgm:pt>
    <dgm:pt modelId="{9E5C904B-4DBD-4188-BAE8-991DB105D196}" type="pres">
      <dgm:prSet presAssocID="{1B563853-53C5-4461-AE4E-76E355CD884B}" presName="composite4" presStyleCnt="0"/>
      <dgm:spPr/>
    </dgm:pt>
    <dgm:pt modelId="{5EA19877-5294-4386-BB7F-A66C237D1D34}" type="pres">
      <dgm:prSet presAssocID="{1B563853-53C5-4461-AE4E-76E355CD884B}" presName="background4" presStyleLbl="node4" presStyleIdx="3" presStyleCnt="4"/>
      <dgm:spPr/>
    </dgm:pt>
    <dgm:pt modelId="{81D7F3C9-ECF4-43D2-B783-7D72DE3D3D6F}" type="pres">
      <dgm:prSet presAssocID="{1B563853-53C5-4461-AE4E-76E355CD884B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263504-F21D-420C-B94F-ED177ACFEFC3}" type="pres">
      <dgm:prSet presAssocID="{1B563853-53C5-4461-AE4E-76E355CD884B}" presName="hierChild5" presStyleCnt="0"/>
      <dgm:spPr/>
    </dgm:pt>
  </dgm:ptLst>
  <dgm:cxnLst>
    <dgm:cxn modelId="{98C6B6D9-96F4-492F-8A94-F9DC74AA0C28}" type="presOf" srcId="{C149CD04-56B0-423B-B007-0492AF049D2B}" destId="{567681B5-EA8C-46AC-9067-DC148416CD1E}" srcOrd="0" destOrd="0" presId="urn:microsoft.com/office/officeart/2005/8/layout/hierarchy1"/>
    <dgm:cxn modelId="{2525FF78-DCEE-447D-9A83-934A45440BE6}" type="presOf" srcId="{F7E5FBD5-BF90-4514-AF6B-839951CDF2D7}" destId="{4B5003CA-88A3-4898-8494-ECD16F66B114}" srcOrd="0" destOrd="0" presId="urn:microsoft.com/office/officeart/2005/8/layout/hierarchy1"/>
    <dgm:cxn modelId="{B233D150-CEFC-4FC2-B256-F49D054DB1DC}" type="presOf" srcId="{586B65A5-477C-4E45-B783-7B5B5E2290A7}" destId="{C9B4E6D5-E7B4-4D01-9BF0-0C96E7B7D959}" srcOrd="0" destOrd="0" presId="urn:microsoft.com/office/officeart/2005/8/layout/hierarchy1"/>
    <dgm:cxn modelId="{814F24F3-A6D2-497C-BA63-B6316F3BF791}" srcId="{7DD3EB69-E662-49D4-B53E-8F56262E85AE}" destId="{CAAD3374-3680-4042-84D4-3A0B55592FB7}" srcOrd="0" destOrd="0" parTransId="{39D86FCE-22BD-492F-A33E-F1320ED964AF}" sibTransId="{2B3A3C61-6FCB-49F7-B70A-B8936D4120B1}"/>
    <dgm:cxn modelId="{6CB25417-BAA7-4D0E-8856-6F8FD550209A}" type="presOf" srcId="{1A62223F-C63E-4E39-B6A6-608D8CEBB3D0}" destId="{1A34825B-DCEE-4300-B119-B835D53A33F4}" srcOrd="0" destOrd="0" presId="urn:microsoft.com/office/officeart/2005/8/layout/hierarchy1"/>
    <dgm:cxn modelId="{F28E0199-B7AC-4C0A-8942-86953B9AFAFB}" srcId="{CAAD3374-3680-4042-84D4-3A0B55592FB7}" destId="{F2ADB894-5ADE-4EA0-B5F9-D0208412E19B}" srcOrd="0" destOrd="0" parTransId="{AEADD7F5-243C-4A2F-A9CB-FAFEF576A296}" sibTransId="{341D58A6-0A8C-4507-98D0-7400010FAAC4}"/>
    <dgm:cxn modelId="{861F8167-7315-4C74-8897-3D59005B3726}" type="presOf" srcId="{D607859E-37C5-40DB-AD51-E336952A7A54}" destId="{278FA312-8559-4CD0-86E9-458C33B989F6}" srcOrd="0" destOrd="0" presId="urn:microsoft.com/office/officeart/2005/8/layout/hierarchy1"/>
    <dgm:cxn modelId="{786D09F1-5D5A-4265-BF80-2FAF42C2771A}" srcId="{6EE50653-CC95-48D2-8119-4D35EFB47D40}" destId="{85BE816C-E0AD-486C-9392-1EB98096C826}" srcOrd="1" destOrd="0" parTransId="{8DFF118F-A660-4F94-B443-F960AE371CF6}" sibTransId="{91A5196D-2266-4387-8DFC-9A6792E6DB68}"/>
    <dgm:cxn modelId="{EAF34D97-A806-40BE-9DA9-A4587350E55A}" type="presOf" srcId="{F2ADB894-5ADE-4EA0-B5F9-D0208412E19B}" destId="{4CD8E74D-110A-4217-A468-4FF31DACE691}" srcOrd="0" destOrd="0" presId="urn:microsoft.com/office/officeart/2005/8/layout/hierarchy1"/>
    <dgm:cxn modelId="{4C84F8C8-71EF-4E95-8473-59446EB0535C}" srcId="{CAAD3374-3680-4042-84D4-3A0B55592FB7}" destId="{3FC5E379-B4A3-4251-97C8-9A2ACD0065E3}" srcOrd="1" destOrd="0" parTransId="{63B921AD-57F9-4039-930D-FE3B821D232B}" sibTransId="{38349500-347D-41FF-9431-1632F150F342}"/>
    <dgm:cxn modelId="{6F22664D-CF1A-4526-AE8D-598B4CC03599}" type="presOf" srcId="{CAAD3374-3680-4042-84D4-3A0B55592FB7}" destId="{6A99A582-3A8C-4072-ABFD-4B9702FDECEE}" srcOrd="0" destOrd="0" presId="urn:microsoft.com/office/officeart/2005/8/layout/hierarchy1"/>
    <dgm:cxn modelId="{6BBBA947-DABB-4D19-9ADD-63B4262619CE}" type="presOf" srcId="{AEADD7F5-243C-4A2F-A9CB-FAFEF576A296}" destId="{2827F9E9-26C9-46A1-934C-B05975921A17}" srcOrd="0" destOrd="0" presId="urn:microsoft.com/office/officeart/2005/8/layout/hierarchy1"/>
    <dgm:cxn modelId="{095F7772-AB05-4D80-A919-ECC0BD35B0A5}" type="presOf" srcId="{8DFF118F-A660-4F94-B443-F960AE371CF6}" destId="{ADAF0786-0AFE-4A68-9553-7C4D5E97191C}" srcOrd="0" destOrd="0" presId="urn:microsoft.com/office/officeart/2005/8/layout/hierarchy1"/>
    <dgm:cxn modelId="{843C6EDE-CE26-4ED3-BD83-6684AA3B226E}" type="presOf" srcId="{4199A9B2-B2ED-4C07-8762-E97CBE73DB9E}" destId="{5F302EBE-8855-4E51-B67B-27A809CDDA5B}" srcOrd="0" destOrd="0" presId="urn:microsoft.com/office/officeart/2005/8/layout/hierarchy1"/>
    <dgm:cxn modelId="{4C1ABEB5-718A-4994-AC31-578FAEC11314}" srcId="{7FA3E984-A8DF-4DF0-9EEE-68EEE44FFD96}" destId="{DABF1C82-E5D8-4C6C-8531-3497DBA20D14}" srcOrd="2" destOrd="0" parTransId="{C98F672A-4422-432D-BFFF-063A2A0F57CF}" sibTransId="{7C28D60C-124C-4BC8-A3E2-8ACB68928D4B}"/>
    <dgm:cxn modelId="{B7F2CF78-AEE4-4226-A524-51D801E9EEC4}" type="presOf" srcId="{0092BD73-6A3C-467A-883D-85A6B0FBA079}" destId="{74517246-82CA-4069-82AF-D285D0A6813F}" srcOrd="0" destOrd="0" presId="urn:microsoft.com/office/officeart/2005/8/layout/hierarchy1"/>
    <dgm:cxn modelId="{5971B5C8-9532-4EB6-8A69-BB3EE06F6421}" srcId="{0092BD73-6A3C-467A-883D-85A6B0FBA079}" destId="{8EA904A7-5BA8-4BE5-937F-A164596E089E}" srcOrd="0" destOrd="0" parTransId="{4CA1EA9E-9CF8-408D-BB89-8FF2DB8BA1D4}" sibTransId="{B07C4FEB-AACF-4854-B348-35F6C34DDFCD}"/>
    <dgm:cxn modelId="{10A3FB57-2A69-46FE-8FC1-7861A7E781D2}" srcId="{DABF1C82-E5D8-4C6C-8531-3497DBA20D14}" destId="{D607859E-37C5-40DB-AD51-E336952A7A54}" srcOrd="0" destOrd="0" parTransId="{2863ACFC-7F22-46A7-8BE8-E3184B4A4BC4}" sibTransId="{A850CC2A-3E19-4FE8-A031-B988DCC18B87}"/>
    <dgm:cxn modelId="{920C17C8-4030-4667-B0A4-14E8BC78E007}" type="presOf" srcId="{7DD3EB69-E662-49D4-B53E-8F56262E85AE}" destId="{05127FB2-20D5-4B2A-B9B2-F0A11BB2D8FE}" srcOrd="0" destOrd="0" presId="urn:microsoft.com/office/officeart/2005/8/layout/hierarchy1"/>
    <dgm:cxn modelId="{5A8538FB-1E06-4044-96AB-FD6C68412F59}" type="presOf" srcId="{2863ACFC-7F22-46A7-8BE8-E3184B4A4BC4}" destId="{A6D1FE1C-01A0-4046-8262-D340E7F13240}" srcOrd="0" destOrd="0" presId="urn:microsoft.com/office/officeart/2005/8/layout/hierarchy1"/>
    <dgm:cxn modelId="{FFEE88B4-91DC-40AE-B360-AD97CDDC89C5}" srcId="{7FA3E984-A8DF-4DF0-9EEE-68EEE44FFD96}" destId="{6EE50653-CC95-48D2-8119-4D35EFB47D40}" srcOrd="0" destOrd="0" parTransId="{1A62223F-C63E-4E39-B6A6-608D8CEBB3D0}" sibTransId="{43D33EEE-1120-4750-94FC-EA244B0BCB19}"/>
    <dgm:cxn modelId="{B25FA2A7-D72F-4D60-9B46-2EA4151F8A74}" type="presOf" srcId="{19688E46-B372-432A-83DB-A32AFDC5C5F4}" destId="{1231E899-3BF8-43DF-A466-082A5B981EEB}" srcOrd="0" destOrd="0" presId="urn:microsoft.com/office/officeart/2005/8/layout/hierarchy1"/>
    <dgm:cxn modelId="{D870FC45-D8DC-4CF4-8848-00BA29E43265}" type="presOf" srcId="{C98F672A-4422-432D-BFFF-063A2A0F57CF}" destId="{950686CB-C7FF-4CBE-A3C1-1CA0350CDC3A}" srcOrd="0" destOrd="0" presId="urn:microsoft.com/office/officeart/2005/8/layout/hierarchy1"/>
    <dgm:cxn modelId="{DE159F98-DA6B-45FE-AD71-F246EE2ECB2F}" type="presOf" srcId="{DABF1C82-E5D8-4C6C-8531-3497DBA20D14}" destId="{8D8B08D2-A294-4847-88C6-CDFE012EE43E}" srcOrd="0" destOrd="0" presId="urn:microsoft.com/office/officeart/2005/8/layout/hierarchy1"/>
    <dgm:cxn modelId="{BE4689BA-6F13-4ABD-86F5-E208032B849B}" type="presOf" srcId="{3C3010DB-66BA-4A67-B125-A110FFCA9691}" destId="{5FD0680D-861B-4736-9839-29AE66C1592E}" srcOrd="0" destOrd="0" presId="urn:microsoft.com/office/officeart/2005/8/layout/hierarchy1"/>
    <dgm:cxn modelId="{C3737AAB-7993-4B80-AEDD-FE69817709B9}" type="presOf" srcId="{3FC5E379-B4A3-4251-97C8-9A2ACD0065E3}" destId="{7E2CD20D-83D3-409A-904B-477CE204576C}" srcOrd="0" destOrd="0" presId="urn:microsoft.com/office/officeart/2005/8/layout/hierarchy1"/>
    <dgm:cxn modelId="{812FD5ED-E7FB-4A10-9B6C-4BB72C2F0C91}" type="presOf" srcId="{88100B74-5BA1-4E3C-AE4E-F785A80508E7}" destId="{3B0A06F5-36A7-4B37-8C08-B8FFB22EA3FF}" srcOrd="0" destOrd="0" presId="urn:microsoft.com/office/officeart/2005/8/layout/hierarchy1"/>
    <dgm:cxn modelId="{1B5F9076-9D29-4329-BB6B-D2AF24679340}" type="presOf" srcId="{1B563853-53C5-4461-AE4E-76E355CD884B}" destId="{81D7F3C9-ECF4-43D2-B783-7D72DE3D3D6F}" srcOrd="0" destOrd="0" presId="urn:microsoft.com/office/officeart/2005/8/layout/hierarchy1"/>
    <dgm:cxn modelId="{921B9605-9AAD-45DD-9D03-84C6AF7C5624}" srcId="{CAAD3374-3680-4042-84D4-3A0B55592FB7}" destId="{0092BD73-6A3C-467A-883D-85A6B0FBA079}" srcOrd="2" destOrd="0" parTransId="{88100B74-5BA1-4E3C-AE4E-F785A80508E7}" sibTransId="{B538C189-E34F-451A-B548-58583A3567DE}"/>
    <dgm:cxn modelId="{66C33C5D-7553-4041-9E6C-5BE006C460F8}" srcId="{6EE50653-CC95-48D2-8119-4D35EFB47D40}" destId="{586B65A5-477C-4E45-B783-7B5B5E2290A7}" srcOrd="0" destOrd="0" parTransId="{19688E46-B372-432A-83DB-A32AFDC5C5F4}" sibTransId="{C1FDB9A6-E9D0-4435-9B66-E85A38764865}"/>
    <dgm:cxn modelId="{F6351FD4-8E0C-4E6E-971A-B2964D6E890D}" srcId="{CAAD3374-3680-4042-84D4-3A0B55592FB7}" destId="{7FA3E984-A8DF-4DF0-9EEE-68EEE44FFD96}" srcOrd="3" destOrd="0" parTransId="{3C3010DB-66BA-4A67-B125-A110FFCA9691}" sibTransId="{19B5EF76-4D85-4415-BDC3-7291450490FD}"/>
    <dgm:cxn modelId="{4B00D95B-1B2E-4BEE-BA70-7C8457635E03}" srcId="{3FC5E379-B4A3-4251-97C8-9A2ACD0065E3}" destId="{B808F92F-548E-4BB4-AED1-FF6A6EE26335}" srcOrd="0" destOrd="0" parTransId="{5347DC9B-51F6-4527-986C-AED5E06DF8B0}" sibTransId="{EE4967CD-46CC-4B6B-B284-2D313277C37E}"/>
    <dgm:cxn modelId="{F733653F-2058-4B18-9724-1BBD47401D1B}" type="presOf" srcId="{4CA1EA9E-9CF8-408D-BB89-8FF2DB8BA1D4}" destId="{27C96BF4-C9D4-4DE6-AA91-B27FFB16EA7D}" srcOrd="0" destOrd="0" presId="urn:microsoft.com/office/officeart/2005/8/layout/hierarchy1"/>
    <dgm:cxn modelId="{A4B987DB-ECC4-492E-BD6F-8F4222580504}" type="presOf" srcId="{DF80BFA7-0DD8-48E3-A19C-F23D7A170172}" destId="{B621B9BD-3E21-4E91-9900-025B81322D67}" srcOrd="0" destOrd="0" presId="urn:microsoft.com/office/officeart/2005/8/layout/hierarchy1"/>
    <dgm:cxn modelId="{76A966F1-7F73-45A5-BFC4-B47E6F93ECFD}" type="presOf" srcId="{B808F92F-548E-4BB4-AED1-FF6A6EE26335}" destId="{EAF00F04-FDE7-4F1C-A9F1-C7FFD53C617D}" srcOrd="0" destOrd="0" presId="urn:microsoft.com/office/officeart/2005/8/layout/hierarchy1"/>
    <dgm:cxn modelId="{A4F0A90F-6B32-4348-9341-08AB6E898D00}" type="presOf" srcId="{7FA3E984-A8DF-4DF0-9EEE-68EEE44FFD96}" destId="{DEDB586B-D967-4D77-8D03-C5FD27DFD141}" srcOrd="0" destOrd="0" presId="urn:microsoft.com/office/officeart/2005/8/layout/hierarchy1"/>
    <dgm:cxn modelId="{E4CB4FB2-7154-4728-871E-56044A58BC21}" type="presOf" srcId="{6EE50653-CC95-48D2-8119-4D35EFB47D40}" destId="{F3DB7CDA-A8A5-4772-A8F5-A84D9425A0C1}" srcOrd="0" destOrd="0" presId="urn:microsoft.com/office/officeart/2005/8/layout/hierarchy1"/>
    <dgm:cxn modelId="{02799459-23CE-405E-BE9D-F34D8C3C65E1}" type="presOf" srcId="{85BE816C-E0AD-486C-9392-1EB98096C826}" destId="{139FE019-149E-44BD-BE6B-1983CF318333}" srcOrd="0" destOrd="0" presId="urn:microsoft.com/office/officeart/2005/8/layout/hierarchy1"/>
    <dgm:cxn modelId="{7D34F177-DC6C-4788-A1E9-12212379BDD3}" srcId="{7FA3E984-A8DF-4DF0-9EEE-68EEE44FFD96}" destId="{C149CD04-56B0-423B-B007-0492AF049D2B}" srcOrd="1" destOrd="0" parTransId="{0339481B-8F0B-4289-8C3B-454534A02EF5}" sibTransId="{CF021900-23D0-4A67-9328-36BBD69270FB}"/>
    <dgm:cxn modelId="{60EC41A3-0EE5-4BBD-AAA5-8651CE949124}" type="presOf" srcId="{0339481B-8F0B-4289-8C3B-454534A02EF5}" destId="{D4189E44-90BA-4981-AD01-489800AF8CD0}" srcOrd="0" destOrd="0" presId="urn:microsoft.com/office/officeart/2005/8/layout/hierarchy1"/>
    <dgm:cxn modelId="{57296516-1ADC-4D29-A775-1F8706CA752D}" type="presOf" srcId="{5347DC9B-51F6-4527-986C-AED5E06DF8B0}" destId="{B1087672-820B-4061-952C-8062A52B923A}" srcOrd="0" destOrd="0" presId="urn:microsoft.com/office/officeart/2005/8/layout/hierarchy1"/>
    <dgm:cxn modelId="{437A3075-C182-4C07-B48C-80629444937A}" type="presOf" srcId="{8EA904A7-5BA8-4BE5-937F-A164596E089E}" destId="{B2FFD058-03D0-4D48-8E3F-012DA540F484}" srcOrd="0" destOrd="0" presId="urn:microsoft.com/office/officeart/2005/8/layout/hierarchy1"/>
    <dgm:cxn modelId="{33416755-9E88-4533-8EE2-688F185BE572}" srcId="{DABF1C82-E5D8-4C6C-8531-3497DBA20D14}" destId="{1B563853-53C5-4461-AE4E-76E355CD884B}" srcOrd="1" destOrd="0" parTransId="{DF80BFA7-0DD8-48E3-A19C-F23D7A170172}" sibTransId="{B1BB6C09-9829-400E-810B-AC4D38064971}"/>
    <dgm:cxn modelId="{3346295C-4361-41DD-A778-7F02A36B4E75}" srcId="{F2ADB894-5ADE-4EA0-B5F9-D0208412E19B}" destId="{F7E5FBD5-BF90-4514-AF6B-839951CDF2D7}" srcOrd="0" destOrd="0" parTransId="{4199A9B2-B2ED-4C07-8762-E97CBE73DB9E}" sibTransId="{0CE70949-0F30-4838-9C0A-037E721FA402}"/>
    <dgm:cxn modelId="{CAD980B2-95A3-402B-B383-9040B5064ECE}" type="presOf" srcId="{63B921AD-57F9-4039-930D-FE3B821D232B}" destId="{26A6DD53-DFB8-4CDC-BA64-E927B0DABEA5}" srcOrd="0" destOrd="0" presId="urn:microsoft.com/office/officeart/2005/8/layout/hierarchy1"/>
    <dgm:cxn modelId="{2FAD4D2A-305D-40D2-A2AA-07139304AC2B}" type="presParOf" srcId="{05127FB2-20D5-4B2A-B9B2-F0A11BB2D8FE}" destId="{F515E4FC-C35F-47E2-9F6A-20E8A074480A}" srcOrd="0" destOrd="0" presId="urn:microsoft.com/office/officeart/2005/8/layout/hierarchy1"/>
    <dgm:cxn modelId="{C387FB43-5D4C-4438-B49B-96E2ADAA6A42}" type="presParOf" srcId="{F515E4FC-C35F-47E2-9F6A-20E8A074480A}" destId="{FDA7F085-9A46-4788-8AE6-47258565B76B}" srcOrd="0" destOrd="0" presId="urn:microsoft.com/office/officeart/2005/8/layout/hierarchy1"/>
    <dgm:cxn modelId="{ADF5A476-D830-4CA3-B511-0237C3D392F5}" type="presParOf" srcId="{FDA7F085-9A46-4788-8AE6-47258565B76B}" destId="{10C70EB3-437C-46CA-A5F1-5AC96697CEE4}" srcOrd="0" destOrd="0" presId="urn:microsoft.com/office/officeart/2005/8/layout/hierarchy1"/>
    <dgm:cxn modelId="{957BF970-D1B2-45E1-896D-5A22CA92D483}" type="presParOf" srcId="{FDA7F085-9A46-4788-8AE6-47258565B76B}" destId="{6A99A582-3A8C-4072-ABFD-4B9702FDECEE}" srcOrd="1" destOrd="0" presId="urn:microsoft.com/office/officeart/2005/8/layout/hierarchy1"/>
    <dgm:cxn modelId="{C19B7519-2991-46CA-8522-33E7120BF600}" type="presParOf" srcId="{F515E4FC-C35F-47E2-9F6A-20E8A074480A}" destId="{656893FF-7545-4179-ADBF-D28A239A181E}" srcOrd="1" destOrd="0" presId="urn:microsoft.com/office/officeart/2005/8/layout/hierarchy1"/>
    <dgm:cxn modelId="{D11AAB9E-CF4F-4F22-9100-BE4FAD2AF712}" type="presParOf" srcId="{656893FF-7545-4179-ADBF-D28A239A181E}" destId="{2827F9E9-26C9-46A1-934C-B05975921A17}" srcOrd="0" destOrd="0" presId="urn:microsoft.com/office/officeart/2005/8/layout/hierarchy1"/>
    <dgm:cxn modelId="{9F96E10A-5A6A-4710-8CED-1F6AC3611AD0}" type="presParOf" srcId="{656893FF-7545-4179-ADBF-D28A239A181E}" destId="{A64C2D48-184E-4D74-BD55-72C919C4E5A3}" srcOrd="1" destOrd="0" presId="urn:microsoft.com/office/officeart/2005/8/layout/hierarchy1"/>
    <dgm:cxn modelId="{89741970-7C7F-4551-9BBE-8532F085C559}" type="presParOf" srcId="{A64C2D48-184E-4D74-BD55-72C919C4E5A3}" destId="{63F9C316-6492-49A8-8130-D9AB1C51645D}" srcOrd="0" destOrd="0" presId="urn:microsoft.com/office/officeart/2005/8/layout/hierarchy1"/>
    <dgm:cxn modelId="{35B5B944-154D-463F-92C8-338602D70BC1}" type="presParOf" srcId="{63F9C316-6492-49A8-8130-D9AB1C51645D}" destId="{FA599C4F-21CB-4A21-B27C-718858401562}" srcOrd="0" destOrd="0" presId="urn:microsoft.com/office/officeart/2005/8/layout/hierarchy1"/>
    <dgm:cxn modelId="{15D52A35-0F9B-4C00-AE97-695278BD263D}" type="presParOf" srcId="{63F9C316-6492-49A8-8130-D9AB1C51645D}" destId="{4CD8E74D-110A-4217-A468-4FF31DACE691}" srcOrd="1" destOrd="0" presId="urn:microsoft.com/office/officeart/2005/8/layout/hierarchy1"/>
    <dgm:cxn modelId="{58D2CB5F-1477-4E51-B810-335C419F5A59}" type="presParOf" srcId="{A64C2D48-184E-4D74-BD55-72C919C4E5A3}" destId="{3554CC5B-0D93-4FAB-AC1C-207CC4BCC84C}" srcOrd="1" destOrd="0" presId="urn:microsoft.com/office/officeart/2005/8/layout/hierarchy1"/>
    <dgm:cxn modelId="{4F9B54C8-B2F6-4067-A714-F55C792951BB}" type="presParOf" srcId="{3554CC5B-0D93-4FAB-AC1C-207CC4BCC84C}" destId="{5F302EBE-8855-4E51-B67B-27A809CDDA5B}" srcOrd="0" destOrd="0" presId="urn:microsoft.com/office/officeart/2005/8/layout/hierarchy1"/>
    <dgm:cxn modelId="{74BF8C07-0CE0-4DF1-8C20-0E0D37F2909F}" type="presParOf" srcId="{3554CC5B-0D93-4FAB-AC1C-207CC4BCC84C}" destId="{2686A6A2-5A36-4FCB-8026-79FC88A04C12}" srcOrd="1" destOrd="0" presId="urn:microsoft.com/office/officeart/2005/8/layout/hierarchy1"/>
    <dgm:cxn modelId="{14D6CAA9-9513-449B-BB5D-E3C2CDF45BD3}" type="presParOf" srcId="{2686A6A2-5A36-4FCB-8026-79FC88A04C12}" destId="{8F2D0026-BFA6-4993-9ACE-1BB1CE8B43B6}" srcOrd="0" destOrd="0" presId="urn:microsoft.com/office/officeart/2005/8/layout/hierarchy1"/>
    <dgm:cxn modelId="{16C7867A-8C9C-48FE-B0C7-9F6941A8AD51}" type="presParOf" srcId="{8F2D0026-BFA6-4993-9ACE-1BB1CE8B43B6}" destId="{1FC9BAAB-AF3A-4AB3-9A1E-36FF5B923886}" srcOrd="0" destOrd="0" presId="urn:microsoft.com/office/officeart/2005/8/layout/hierarchy1"/>
    <dgm:cxn modelId="{673EFD93-FA2D-4E2C-8068-634793488FF9}" type="presParOf" srcId="{8F2D0026-BFA6-4993-9ACE-1BB1CE8B43B6}" destId="{4B5003CA-88A3-4898-8494-ECD16F66B114}" srcOrd="1" destOrd="0" presId="urn:microsoft.com/office/officeart/2005/8/layout/hierarchy1"/>
    <dgm:cxn modelId="{2315A9D2-CF28-4BC7-B107-5FFF67C31FD3}" type="presParOf" srcId="{2686A6A2-5A36-4FCB-8026-79FC88A04C12}" destId="{DD61C2B2-C0B9-4BA3-AA0F-08EC82FFF4D5}" srcOrd="1" destOrd="0" presId="urn:microsoft.com/office/officeart/2005/8/layout/hierarchy1"/>
    <dgm:cxn modelId="{152B5F56-F09D-4731-B96C-34AC6321E122}" type="presParOf" srcId="{656893FF-7545-4179-ADBF-D28A239A181E}" destId="{26A6DD53-DFB8-4CDC-BA64-E927B0DABEA5}" srcOrd="2" destOrd="0" presId="urn:microsoft.com/office/officeart/2005/8/layout/hierarchy1"/>
    <dgm:cxn modelId="{8D44DB6B-3279-40B4-9A2A-5A84AC61CC24}" type="presParOf" srcId="{656893FF-7545-4179-ADBF-D28A239A181E}" destId="{E52EA688-A705-44F8-BD1C-AB4089091625}" srcOrd="3" destOrd="0" presId="urn:microsoft.com/office/officeart/2005/8/layout/hierarchy1"/>
    <dgm:cxn modelId="{59F124EE-6A56-479F-927D-E39FF20A5622}" type="presParOf" srcId="{E52EA688-A705-44F8-BD1C-AB4089091625}" destId="{49B12F38-A066-4C73-84C6-5D81CD1F8B8D}" srcOrd="0" destOrd="0" presId="urn:microsoft.com/office/officeart/2005/8/layout/hierarchy1"/>
    <dgm:cxn modelId="{C9F3E97A-1AEA-41DA-A9C0-D1614464B2B3}" type="presParOf" srcId="{49B12F38-A066-4C73-84C6-5D81CD1F8B8D}" destId="{3F0C458D-1AC0-436B-A4B0-A1089BA997F1}" srcOrd="0" destOrd="0" presId="urn:microsoft.com/office/officeart/2005/8/layout/hierarchy1"/>
    <dgm:cxn modelId="{DD9A0AEB-85EB-462E-AFC9-49BE12CDB87F}" type="presParOf" srcId="{49B12F38-A066-4C73-84C6-5D81CD1F8B8D}" destId="{7E2CD20D-83D3-409A-904B-477CE204576C}" srcOrd="1" destOrd="0" presId="urn:microsoft.com/office/officeart/2005/8/layout/hierarchy1"/>
    <dgm:cxn modelId="{1C74AA7E-4D01-4A2C-ACE1-29C6B90F1615}" type="presParOf" srcId="{E52EA688-A705-44F8-BD1C-AB4089091625}" destId="{C2352C3B-73A4-42C8-A355-DBE016BFA1DA}" srcOrd="1" destOrd="0" presId="urn:microsoft.com/office/officeart/2005/8/layout/hierarchy1"/>
    <dgm:cxn modelId="{AB2F6596-F497-4015-8714-E8087F5A1A61}" type="presParOf" srcId="{C2352C3B-73A4-42C8-A355-DBE016BFA1DA}" destId="{B1087672-820B-4061-952C-8062A52B923A}" srcOrd="0" destOrd="0" presId="urn:microsoft.com/office/officeart/2005/8/layout/hierarchy1"/>
    <dgm:cxn modelId="{9BA3987A-0CB0-45BA-915C-0A96A5488C98}" type="presParOf" srcId="{C2352C3B-73A4-42C8-A355-DBE016BFA1DA}" destId="{B395EF7C-20E2-41F4-9A78-2E4F8DEB9519}" srcOrd="1" destOrd="0" presId="urn:microsoft.com/office/officeart/2005/8/layout/hierarchy1"/>
    <dgm:cxn modelId="{448C2C2A-CED9-46A5-A451-86A111BEBB88}" type="presParOf" srcId="{B395EF7C-20E2-41F4-9A78-2E4F8DEB9519}" destId="{1F9B6ECF-2702-4015-AE34-45C6D4B520D5}" srcOrd="0" destOrd="0" presId="urn:microsoft.com/office/officeart/2005/8/layout/hierarchy1"/>
    <dgm:cxn modelId="{B1A66EE7-297C-4B6B-A5B7-CC754DA49BDB}" type="presParOf" srcId="{1F9B6ECF-2702-4015-AE34-45C6D4B520D5}" destId="{CC54CDA7-2F7D-43AB-945F-ACD63F56CC19}" srcOrd="0" destOrd="0" presId="urn:microsoft.com/office/officeart/2005/8/layout/hierarchy1"/>
    <dgm:cxn modelId="{A99ADF7F-7335-4D0E-9BAE-E4D1D802453E}" type="presParOf" srcId="{1F9B6ECF-2702-4015-AE34-45C6D4B520D5}" destId="{EAF00F04-FDE7-4F1C-A9F1-C7FFD53C617D}" srcOrd="1" destOrd="0" presId="urn:microsoft.com/office/officeart/2005/8/layout/hierarchy1"/>
    <dgm:cxn modelId="{FD15CAB8-E57E-4EBB-8346-1CE20D439299}" type="presParOf" srcId="{B395EF7C-20E2-41F4-9A78-2E4F8DEB9519}" destId="{C94F7802-A4ED-403F-BC9C-B3DE0AB2E6EF}" srcOrd="1" destOrd="0" presId="urn:microsoft.com/office/officeart/2005/8/layout/hierarchy1"/>
    <dgm:cxn modelId="{075DF42D-1DC7-4A65-8B8C-8B39EF1D5E76}" type="presParOf" srcId="{656893FF-7545-4179-ADBF-D28A239A181E}" destId="{3B0A06F5-36A7-4B37-8C08-B8FFB22EA3FF}" srcOrd="4" destOrd="0" presId="urn:microsoft.com/office/officeart/2005/8/layout/hierarchy1"/>
    <dgm:cxn modelId="{08C6B217-1433-4AEC-9672-9EAEEC9184E7}" type="presParOf" srcId="{656893FF-7545-4179-ADBF-D28A239A181E}" destId="{C3CD5E14-EEAF-4AD6-844C-0F1230F5E5C5}" srcOrd="5" destOrd="0" presId="urn:microsoft.com/office/officeart/2005/8/layout/hierarchy1"/>
    <dgm:cxn modelId="{B01B3E23-2D6E-44A7-B5B7-95975249FE3A}" type="presParOf" srcId="{C3CD5E14-EEAF-4AD6-844C-0F1230F5E5C5}" destId="{2844C158-AA96-4BA0-9B37-AF9BAF6C9334}" srcOrd="0" destOrd="0" presId="urn:microsoft.com/office/officeart/2005/8/layout/hierarchy1"/>
    <dgm:cxn modelId="{BD2E40D2-881D-4177-9489-0138A7AEE530}" type="presParOf" srcId="{2844C158-AA96-4BA0-9B37-AF9BAF6C9334}" destId="{F0E6FE81-EEF6-47B5-9B58-8F8FE0F1EBEA}" srcOrd="0" destOrd="0" presId="urn:microsoft.com/office/officeart/2005/8/layout/hierarchy1"/>
    <dgm:cxn modelId="{0A3A311F-60C9-4932-91D9-03C8F4B696D5}" type="presParOf" srcId="{2844C158-AA96-4BA0-9B37-AF9BAF6C9334}" destId="{74517246-82CA-4069-82AF-D285D0A6813F}" srcOrd="1" destOrd="0" presId="urn:microsoft.com/office/officeart/2005/8/layout/hierarchy1"/>
    <dgm:cxn modelId="{70705518-4C42-4EFF-B7B7-3F87C4E96F7C}" type="presParOf" srcId="{C3CD5E14-EEAF-4AD6-844C-0F1230F5E5C5}" destId="{6303B277-AD0E-4662-89E1-9E7D59F5AE7E}" srcOrd="1" destOrd="0" presId="urn:microsoft.com/office/officeart/2005/8/layout/hierarchy1"/>
    <dgm:cxn modelId="{96D7C216-6478-46D1-9DDA-2F4444925ACF}" type="presParOf" srcId="{6303B277-AD0E-4662-89E1-9E7D59F5AE7E}" destId="{27C96BF4-C9D4-4DE6-AA91-B27FFB16EA7D}" srcOrd="0" destOrd="0" presId="urn:microsoft.com/office/officeart/2005/8/layout/hierarchy1"/>
    <dgm:cxn modelId="{CD743BD7-462A-44CB-A5DE-C0363B901B6A}" type="presParOf" srcId="{6303B277-AD0E-4662-89E1-9E7D59F5AE7E}" destId="{EA52B613-2EE7-4170-97D9-3326B2A9B839}" srcOrd="1" destOrd="0" presId="urn:microsoft.com/office/officeart/2005/8/layout/hierarchy1"/>
    <dgm:cxn modelId="{B5F0A0B0-2378-4F01-933C-C144BA96C99B}" type="presParOf" srcId="{EA52B613-2EE7-4170-97D9-3326B2A9B839}" destId="{5545673C-B4AE-4974-8016-363CACBD2E92}" srcOrd="0" destOrd="0" presId="urn:microsoft.com/office/officeart/2005/8/layout/hierarchy1"/>
    <dgm:cxn modelId="{3EE231A4-9B98-4ADF-A1A4-B38D76D9F40B}" type="presParOf" srcId="{5545673C-B4AE-4974-8016-363CACBD2E92}" destId="{F3ACD61E-3E13-4A64-93E6-3F4A6B8044B2}" srcOrd="0" destOrd="0" presId="urn:microsoft.com/office/officeart/2005/8/layout/hierarchy1"/>
    <dgm:cxn modelId="{5AFAD055-F9BB-4BDC-924C-936623174A8F}" type="presParOf" srcId="{5545673C-B4AE-4974-8016-363CACBD2E92}" destId="{B2FFD058-03D0-4D48-8E3F-012DA540F484}" srcOrd="1" destOrd="0" presId="urn:microsoft.com/office/officeart/2005/8/layout/hierarchy1"/>
    <dgm:cxn modelId="{CE1BFCA5-8085-46AA-B56C-37AE6686828B}" type="presParOf" srcId="{EA52B613-2EE7-4170-97D9-3326B2A9B839}" destId="{0148CD22-F266-4E03-A0F3-F79A6737D383}" srcOrd="1" destOrd="0" presId="urn:microsoft.com/office/officeart/2005/8/layout/hierarchy1"/>
    <dgm:cxn modelId="{BD322C75-E64F-4300-939B-7E6EF1A3F900}" type="presParOf" srcId="{656893FF-7545-4179-ADBF-D28A239A181E}" destId="{5FD0680D-861B-4736-9839-29AE66C1592E}" srcOrd="6" destOrd="0" presId="urn:microsoft.com/office/officeart/2005/8/layout/hierarchy1"/>
    <dgm:cxn modelId="{D7612BF5-DDD7-471E-9496-48C60B8FD56D}" type="presParOf" srcId="{656893FF-7545-4179-ADBF-D28A239A181E}" destId="{B9C5510B-2104-4C51-AE51-A800E3016AA8}" srcOrd="7" destOrd="0" presId="urn:microsoft.com/office/officeart/2005/8/layout/hierarchy1"/>
    <dgm:cxn modelId="{E9093910-3271-4004-A532-38886751E819}" type="presParOf" srcId="{B9C5510B-2104-4C51-AE51-A800E3016AA8}" destId="{D1D662EB-B0C1-4F3B-9172-D772DF1DF1C7}" srcOrd="0" destOrd="0" presId="urn:microsoft.com/office/officeart/2005/8/layout/hierarchy1"/>
    <dgm:cxn modelId="{43665EFF-AE2C-433F-9A34-82134EBBBD8A}" type="presParOf" srcId="{D1D662EB-B0C1-4F3B-9172-D772DF1DF1C7}" destId="{452AE04E-56EE-4A57-81D9-F571AB18FB87}" srcOrd="0" destOrd="0" presId="urn:microsoft.com/office/officeart/2005/8/layout/hierarchy1"/>
    <dgm:cxn modelId="{C29B27C5-5E0D-424F-89CF-8C0D0BA921E4}" type="presParOf" srcId="{D1D662EB-B0C1-4F3B-9172-D772DF1DF1C7}" destId="{DEDB586B-D967-4D77-8D03-C5FD27DFD141}" srcOrd="1" destOrd="0" presId="urn:microsoft.com/office/officeart/2005/8/layout/hierarchy1"/>
    <dgm:cxn modelId="{71DE7554-CF49-467D-AC29-EB6F9DE23BBA}" type="presParOf" srcId="{B9C5510B-2104-4C51-AE51-A800E3016AA8}" destId="{8C83BF46-3ECE-45DB-8ECF-9A2E5B82A4A5}" srcOrd="1" destOrd="0" presId="urn:microsoft.com/office/officeart/2005/8/layout/hierarchy1"/>
    <dgm:cxn modelId="{EE42BDBE-D5D1-4C90-84D8-A25723CC14CB}" type="presParOf" srcId="{8C83BF46-3ECE-45DB-8ECF-9A2E5B82A4A5}" destId="{1A34825B-DCEE-4300-B119-B835D53A33F4}" srcOrd="0" destOrd="0" presId="urn:microsoft.com/office/officeart/2005/8/layout/hierarchy1"/>
    <dgm:cxn modelId="{070E2B67-5F74-44E6-8002-55B816A281FC}" type="presParOf" srcId="{8C83BF46-3ECE-45DB-8ECF-9A2E5B82A4A5}" destId="{6F5ECFB9-921B-486A-A548-692B89981B84}" srcOrd="1" destOrd="0" presId="urn:microsoft.com/office/officeart/2005/8/layout/hierarchy1"/>
    <dgm:cxn modelId="{EB162A3C-1846-4EBC-B544-060DDD66C685}" type="presParOf" srcId="{6F5ECFB9-921B-486A-A548-692B89981B84}" destId="{873BD592-1A2B-429C-9B19-764CFFC59A7B}" srcOrd="0" destOrd="0" presId="urn:microsoft.com/office/officeart/2005/8/layout/hierarchy1"/>
    <dgm:cxn modelId="{35B4E68C-9B3D-4765-9992-5C4E19AA4BB7}" type="presParOf" srcId="{873BD592-1A2B-429C-9B19-764CFFC59A7B}" destId="{4DC10C76-0E87-409C-888F-4FB8321A3EC7}" srcOrd="0" destOrd="0" presId="urn:microsoft.com/office/officeart/2005/8/layout/hierarchy1"/>
    <dgm:cxn modelId="{5B79E6E6-5D54-40B0-97F2-B6DCDF5621DC}" type="presParOf" srcId="{873BD592-1A2B-429C-9B19-764CFFC59A7B}" destId="{F3DB7CDA-A8A5-4772-A8F5-A84D9425A0C1}" srcOrd="1" destOrd="0" presId="urn:microsoft.com/office/officeart/2005/8/layout/hierarchy1"/>
    <dgm:cxn modelId="{7211AABE-94B6-4C93-AB21-4C03D39E7CDA}" type="presParOf" srcId="{6F5ECFB9-921B-486A-A548-692B89981B84}" destId="{5766CBD7-E79B-4597-9252-991476DC8B2B}" srcOrd="1" destOrd="0" presId="urn:microsoft.com/office/officeart/2005/8/layout/hierarchy1"/>
    <dgm:cxn modelId="{6C78DE0F-13A1-4D6A-B3A4-0F2DC3DF2611}" type="presParOf" srcId="{5766CBD7-E79B-4597-9252-991476DC8B2B}" destId="{1231E899-3BF8-43DF-A466-082A5B981EEB}" srcOrd="0" destOrd="0" presId="urn:microsoft.com/office/officeart/2005/8/layout/hierarchy1"/>
    <dgm:cxn modelId="{694C33A3-1485-441A-910B-0D2DF1966F87}" type="presParOf" srcId="{5766CBD7-E79B-4597-9252-991476DC8B2B}" destId="{63A678DA-6EC0-4D2B-91CB-46CEE01F7F65}" srcOrd="1" destOrd="0" presId="urn:microsoft.com/office/officeart/2005/8/layout/hierarchy1"/>
    <dgm:cxn modelId="{9D4D6847-6BA9-40BB-8911-7A8BB7BDA8E1}" type="presParOf" srcId="{63A678DA-6EC0-4D2B-91CB-46CEE01F7F65}" destId="{48DCA6DA-E549-4C71-936E-CF1A1BC8122D}" srcOrd="0" destOrd="0" presId="urn:microsoft.com/office/officeart/2005/8/layout/hierarchy1"/>
    <dgm:cxn modelId="{768157B8-5EA9-4148-B3E1-87298F852AE9}" type="presParOf" srcId="{48DCA6DA-E549-4C71-936E-CF1A1BC8122D}" destId="{303FEDCE-3B57-4C70-8C62-6BF5D6BB509B}" srcOrd="0" destOrd="0" presId="urn:microsoft.com/office/officeart/2005/8/layout/hierarchy1"/>
    <dgm:cxn modelId="{1726AAE2-89CA-42A1-8676-D68420A3A844}" type="presParOf" srcId="{48DCA6DA-E549-4C71-936E-CF1A1BC8122D}" destId="{C9B4E6D5-E7B4-4D01-9BF0-0C96E7B7D959}" srcOrd="1" destOrd="0" presId="urn:microsoft.com/office/officeart/2005/8/layout/hierarchy1"/>
    <dgm:cxn modelId="{AF9286A8-C646-44A5-8719-FAFDC24413ED}" type="presParOf" srcId="{63A678DA-6EC0-4D2B-91CB-46CEE01F7F65}" destId="{9BDB43BE-CB68-4737-A6EF-604070200502}" srcOrd="1" destOrd="0" presId="urn:microsoft.com/office/officeart/2005/8/layout/hierarchy1"/>
    <dgm:cxn modelId="{54FE65A2-4240-4790-B9F6-7E773619E2C0}" type="presParOf" srcId="{5766CBD7-E79B-4597-9252-991476DC8B2B}" destId="{ADAF0786-0AFE-4A68-9553-7C4D5E97191C}" srcOrd="2" destOrd="0" presId="urn:microsoft.com/office/officeart/2005/8/layout/hierarchy1"/>
    <dgm:cxn modelId="{7E901BBE-178B-45AC-8B20-D05C41CFA00E}" type="presParOf" srcId="{5766CBD7-E79B-4597-9252-991476DC8B2B}" destId="{924A5D8C-3E28-47B2-9E8D-1A8E6B0BF824}" srcOrd="3" destOrd="0" presId="urn:microsoft.com/office/officeart/2005/8/layout/hierarchy1"/>
    <dgm:cxn modelId="{10ED34E1-95FF-4343-A874-F4E53DEB36A4}" type="presParOf" srcId="{924A5D8C-3E28-47B2-9E8D-1A8E6B0BF824}" destId="{EA6A81C8-BAAA-4015-A098-EF1C6D95483A}" srcOrd="0" destOrd="0" presId="urn:microsoft.com/office/officeart/2005/8/layout/hierarchy1"/>
    <dgm:cxn modelId="{1B34287A-5020-4FE3-BB5A-B480AC1B8A25}" type="presParOf" srcId="{EA6A81C8-BAAA-4015-A098-EF1C6D95483A}" destId="{2D0E1CDD-72A9-44D6-8D7C-0CBB4ED5F50E}" srcOrd="0" destOrd="0" presId="urn:microsoft.com/office/officeart/2005/8/layout/hierarchy1"/>
    <dgm:cxn modelId="{C6A8FFFA-BB1A-4C81-99D9-00AD82D7136F}" type="presParOf" srcId="{EA6A81C8-BAAA-4015-A098-EF1C6D95483A}" destId="{139FE019-149E-44BD-BE6B-1983CF318333}" srcOrd="1" destOrd="0" presId="urn:microsoft.com/office/officeart/2005/8/layout/hierarchy1"/>
    <dgm:cxn modelId="{57859810-DE01-4208-BBD7-5851DB3F8719}" type="presParOf" srcId="{924A5D8C-3E28-47B2-9E8D-1A8E6B0BF824}" destId="{3C7DF216-DE9F-42A8-8E87-6398F92A837F}" srcOrd="1" destOrd="0" presId="urn:microsoft.com/office/officeart/2005/8/layout/hierarchy1"/>
    <dgm:cxn modelId="{97881561-AE6F-4733-89DB-011EE3A9B3E7}" type="presParOf" srcId="{8C83BF46-3ECE-45DB-8ECF-9A2E5B82A4A5}" destId="{D4189E44-90BA-4981-AD01-489800AF8CD0}" srcOrd="2" destOrd="0" presId="urn:microsoft.com/office/officeart/2005/8/layout/hierarchy1"/>
    <dgm:cxn modelId="{DA34ADC3-D192-4438-80E9-D94E657B61F1}" type="presParOf" srcId="{8C83BF46-3ECE-45DB-8ECF-9A2E5B82A4A5}" destId="{26138766-2737-4FA9-B670-9659F77D5222}" srcOrd="3" destOrd="0" presId="urn:microsoft.com/office/officeart/2005/8/layout/hierarchy1"/>
    <dgm:cxn modelId="{EE9B21CA-E771-4DC0-BB39-586C3389910F}" type="presParOf" srcId="{26138766-2737-4FA9-B670-9659F77D5222}" destId="{0851CE5A-87DD-428A-B368-77BF85605C44}" srcOrd="0" destOrd="0" presId="urn:microsoft.com/office/officeart/2005/8/layout/hierarchy1"/>
    <dgm:cxn modelId="{96A6CEF5-0526-42E4-B1FA-CA1A5AAC8952}" type="presParOf" srcId="{0851CE5A-87DD-428A-B368-77BF85605C44}" destId="{A691E032-775A-41E2-97F8-7E8395E6D7B0}" srcOrd="0" destOrd="0" presId="urn:microsoft.com/office/officeart/2005/8/layout/hierarchy1"/>
    <dgm:cxn modelId="{B2A5C92F-5477-404E-BE30-C02E6E3BFCB8}" type="presParOf" srcId="{0851CE5A-87DD-428A-B368-77BF85605C44}" destId="{567681B5-EA8C-46AC-9067-DC148416CD1E}" srcOrd="1" destOrd="0" presId="urn:microsoft.com/office/officeart/2005/8/layout/hierarchy1"/>
    <dgm:cxn modelId="{205AB388-0C22-4EC0-8B21-1A24991D5610}" type="presParOf" srcId="{26138766-2737-4FA9-B670-9659F77D5222}" destId="{EF4D81C9-4712-416F-B0CE-73C2572AC17E}" srcOrd="1" destOrd="0" presId="urn:microsoft.com/office/officeart/2005/8/layout/hierarchy1"/>
    <dgm:cxn modelId="{17429B3D-A408-414D-B9E8-3765239A729D}" type="presParOf" srcId="{8C83BF46-3ECE-45DB-8ECF-9A2E5B82A4A5}" destId="{950686CB-C7FF-4CBE-A3C1-1CA0350CDC3A}" srcOrd="4" destOrd="0" presId="urn:microsoft.com/office/officeart/2005/8/layout/hierarchy1"/>
    <dgm:cxn modelId="{7344931F-51A4-4822-9F33-9F5DCA9D77CC}" type="presParOf" srcId="{8C83BF46-3ECE-45DB-8ECF-9A2E5B82A4A5}" destId="{0229D6B4-41F9-4727-9C1D-AFB113015281}" srcOrd="5" destOrd="0" presId="urn:microsoft.com/office/officeart/2005/8/layout/hierarchy1"/>
    <dgm:cxn modelId="{4A8BFD93-3056-4628-BE5C-B504969FB0C4}" type="presParOf" srcId="{0229D6B4-41F9-4727-9C1D-AFB113015281}" destId="{6FFCF139-A2E4-4ABB-9FD2-7AC878F6131F}" srcOrd="0" destOrd="0" presId="urn:microsoft.com/office/officeart/2005/8/layout/hierarchy1"/>
    <dgm:cxn modelId="{A6CD8F42-7211-4C30-A543-30F486C0D3A5}" type="presParOf" srcId="{6FFCF139-A2E4-4ABB-9FD2-7AC878F6131F}" destId="{CF11E44C-DC62-4EF3-809A-AB112627615C}" srcOrd="0" destOrd="0" presId="urn:microsoft.com/office/officeart/2005/8/layout/hierarchy1"/>
    <dgm:cxn modelId="{9063C137-70C5-4E62-A8E4-712A5D6AF2CE}" type="presParOf" srcId="{6FFCF139-A2E4-4ABB-9FD2-7AC878F6131F}" destId="{8D8B08D2-A294-4847-88C6-CDFE012EE43E}" srcOrd="1" destOrd="0" presId="urn:microsoft.com/office/officeart/2005/8/layout/hierarchy1"/>
    <dgm:cxn modelId="{078ED71C-E6B9-40AE-91E0-E729338E523E}" type="presParOf" srcId="{0229D6B4-41F9-4727-9C1D-AFB113015281}" destId="{9F7C70D7-ED76-4504-97F6-DF2442269A64}" srcOrd="1" destOrd="0" presId="urn:microsoft.com/office/officeart/2005/8/layout/hierarchy1"/>
    <dgm:cxn modelId="{9EF34B42-BBE8-4874-A0E8-5881BF8B9ABE}" type="presParOf" srcId="{9F7C70D7-ED76-4504-97F6-DF2442269A64}" destId="{A6D1FE1C-01A0-4046-8262-D340E7F13240}" srcOrd="0" destOrd="0" presId="urn:microsoft.com/office/officeart/2005/8/layout/hierarchy1"/>
    <dgm:cxn modelId="{FD17CDF4-05A0-4C3E-BD8B-F4D6B4B81E7B}" type="presParOf" srcId="{9F7C70D7-ED76-4504-97F6-DF2442269A64}" destId="{06739E94-175C-4E9D-82FA-AA645AA4507C}" srcOrd="1" destOrd="0" presId="urn:microsoft.com/office/officeart/2005/8/layout/hierarchy1"/>
    <dgm:cxn modelId="{551095BF-9D27-43FF-8EA0-9C549720702B}" type="presParOf" srcId="{06739E94-175C-4E9D-82FA-AA645AA4507C}" destId="{8C1E1399-D076-4C3B-BE2D-FDF3FA630BE4}" srcOrd="0" destOrd="0" presId="urn:microsoft.com/office/officeart/2005/8/layout/hierarchy1"/>
    <dgm:cxn modelId="{52CDE746-A021-43C4-BC56-06537709865B}" type="presParOf" srcId="{8C1E1399-D076-4C3B-BE2D-FDF3FA630BE4}" destId="{FD5C04DF-569A-4ACF-A969-87DB41146AFF}" srcOrd="0" destOrd="0" presId="urn:microsoft.com/office/officeart/2005/8/layout/hierarchy1"/>
    <dgm:cxn modelId="{4A947422-8FC7-41BC-B625-B3B9D905A51B}" type="presParOf" srcId="{8C1E1399-D076-4C3B-BE2D-FDF3FA630BE4}" destId="{278FA312-8559-4CD0-86E9-458C33B989F6}" srcOrd="1" destOrd="0" presId="urn:microsoft.com/office/officeart/2005/8/layout/hierarchy1"/>
    <dgm:cxn modelId="{11C90C77-98CA-4240-93E7-3F318E423300}" type="presParOf" srcId="{06739E94-175C-4E9D-82FA-AA645AA4507C}" destId="{D471A439-105E-40B7-9D2C-9EDA1FFBC885}" srcOrd="1" destOrd="0" presId="urn:microsoft.com/office/officeart/2005/8/layout/hierarchy1"/>
    <dgm:cxn modelId="{EFB9C9E6-DCA2-4B2F-AEC3-4FF603629292}" type="presParOf" srcId="{9F7C70D7-ED76-4504-97F6-DF2442269A64}" destId="{B621B9BD-3E21-4E91-9900-025B81322D67}" srcOrd="2" destOrd="0" presId="urn:microsoft.com/office/officeart/2005/8/layout/hierarchy1"/>
    <dgm:cxn modelId="{85138AEF-3684-4326-83DC-4004BB144ECC}" type="presParOf" srcId="{9F7C70D7-ED76-4504-97F6-DF2442269A64}" destId="{4E724C44-8D9E-4A54-96FD-37E381F5A478}" srcOrd="3" destOrd="0" presId="urn:microsoft.com/office/officeart/2005/8/layout/hierarchy1"/>
    <dgm:cxn modelId="{E8223017-1D96-4CAC-97DB-5F435DE24016}" type="presParOf" srcId="{4E724C44-8D9E-4A54-96FD-37E381F5A478}" destId="{9E5C904B-4DBD-4188-BAE8-991DB105D196}" srcOrd="0" destOrd="0" presId="urn:microsoft.com/office/officeart/2005/8/layout/hierarchy1"/>
    <dgm:cxn modelId="{4CE78FBE-CC32-4353-97FD-727B9A8DBCEF}" type="presParOf" srcId="{9E5C904B-4DBD-4188-BAE8-991DB105D196}" destId="{5EA19877-5294-4386-BB7F-A66C237D1D34}" srcOrd="0" destOrd="0" presId="urn:microsoft.com/office/officeart/2005/8/layout/hierarchy1"/>
    <dgm:cxn modelId="{F4B2C474-339A-4679-8E9F-A187C4B44EE0}" type="presParOf" srcId="{9E5C904B-4DBD-4188-BAE8-991DB105D196}" destId="{81D7F3C9-ECF4-43D2-B783-7D72DE3D3D6F}" srcOrd="1" destOrd="0" presId="urn:microsoft.com/office/officeart/2005/8/layout/hierarchy1"/>
    <dgm:cxn modelId="{E196ACB1-A88B-4691-A81F-E8261CB0A1D0}" type="presParOf" srcId="{4E724C44-8D9E-4A54-96FD-37E381F5A478}" destId="{BB263504-F21D-420C-B94F-ED177ACFEF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33D50E-7B53-4367-B2F1-EA7C51D24AB6}" type="doc">
      <dgm:prSet loTypeId="urn:microsoft.com/office/officeart/2005/8/layout/venn1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9611D8-16C5-4A66-81CA-60A59031EF78}">
      <dgm:prSet phldrT="[Text]"/>
      <dgm:spPr/>
      <dgm:t>
        <a:bodyPr/>
        <a:lstStyle/>
        <a:p>
          <a:r>
            <a:rPr lang="en-US" dirty="0"/>
            <a:t>Correct</a:t>
          </a:r>
        </a:p>
      </dgm:t>
    </dgm:pt>
    <dgm:pt modelId="{F902C76D-654B-4713-A6B7-848077628A5E}" type="parTrans" cxnId="{909AB19D-7D74-4D9E-A16B-04D24FE4E4D0}">
      <dgm:prSet/>
      <dgm:spPr/>
      <dgm:t>
        <a:bodyPr/>
        <a:lstStyle/>
        <a:p>
          <a:endParaRPr lang="en-US"/>
        </a:p>
      </dgm:t>
    </dgm:pt>
    <dgm:pt modelId="{C223E817-77DD-48E3-8F7E-C2B70487D666}" type="sibTrans" cxnId="{909AB19D-7D74-4D9E-A16B-04D24FE4E4D0}">
      <dgm:prSet/>
      <dgm:spPr/>
      <dgm:t>
        <a:bodyPr/>
        <a:lstStyle/>
        <a:p>
          <a:endParaRPr lang="en-US"/>
        </a:p>
      </dgm:t>
    </dgm:pt>
    <dgm:pt modelId="{4104C7EA-311D-421C-B7BB-1C5CDB90A9A5}">
      <dgm:prSet phldrT="[Text]"/>
      <dgm:spPr/>
      <dgm:t>
        <a:bodyPr/>
        <a:lstStyle/>
        <a:p>
          <a:r>
            <a:rPr lang="en-US" dirty="0"/>
            <a:t>Maintainable</a:t>
          </a:r>
        </a:p>
      </dgm:t>
    </dgm:pt>
    <dgm:pt modelId="{BCA27188-5279-4538-BE69-2C2539209FD6}" type="parTrans" cxnId="{59217A88-DC98-4AB9-B4CB-561BF413054E}">
      <dgm:prSet/>
      <dgm:spPr/>
      <dgm:t>
        <a:bodyPr/>
        <a:lstStyle/>
        <a:p>
          <a:endParaRPr lang="en-US"/>
        </a:p>
      </dgm:t>
    </dgm:pt>
    <dgm:pt modelId="{A028B80B-136E-4F9D-8EC4-E0596379EE87}" type="sibTrans" cxnId="{59217A88-DC98-4AB9-B4CB-561BF413054E}">
      <dgm:prSet/>
      <dgm:spPr/>
      <dgm:t>
        <a:bodyPr/>
        <a:lstStyle/>
        <a:p>
          <a:endParaRPr lang="en-US"/>
        </a:p>
      </dgm:t>
    </dgm:pt>
    <dgm:pt modelId="{A2240BC4-2960-4D3D-BBEC-B5E36DC599A3}">
      <dgm:prSet phldrT="[Text]"/>
      <dgm:spPr/>
      <dgm:t>
        <a:bodyPr/>
        <a:lstStyle/>
        <a:p>
          <a:r>
            <a:rPr lang="en-US" dirty="0"/>
            <a:t>Understandable</a:t>
          </a:r>
        </a:p>
      </dgm:t>
    </dgm:pt>
    <dgm:pt modelId="{1FA3AED2-FCC1-4E9E-943B-8E94FD1BFEE0}" type="parTrans" cxnId="{D06CEA8F-610A-49DD-B560-49CD3150A156}">
      <dgm:prSet/>
      <dgm:spPr/>
      <dgm:t>
        <a:bodyPr/>
        <a:lstStyle/>
        <a:p>
          <a:endParaRPr lang="en-US"/>
        </a:p>
      </dgm:t>
    </dgm:pt>
    <dgm:pt modelId="{B45F912B-6F04-490D-AAF6-66E721D53F8F}" type="sibTrans" cxnId="{D06CEA8F-610A-49DD-B560-49CD3150A156}">
      <dgm:prSet/>
      <dgm:spPr/>
      <dgm:t>
        <a:bodyPr/>
        <a:lstStyle/>
        <a:p>
          <a:endParaRPr lang="en-US"/>
        </a:p>
      </dgm:t>
    </dgm:pt>
    <dgm:pt modelId="{0E201471-ED21-476B-8F5F-A745FEDF0741}" type="pres">
      <dgm:prSet presAssocID="{8F33D50E-7B53-4367-B2F1-EA7C51D24AB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4A6C6E-4E4F-4DEE-B999-831756FA3F30}" type="pres">
      <dgm:prSet presAssocID="{139611D8-16C5-4A66-81CA-60A59031EF78}" presName="circ1" presStyleLbl="vennNode1" presStyleIdx="0" presStyleCnt="3"/>
      <dgm:spPr/>
      <dgm:t>
        <a:bodyPr/>
        <a:lstStyle/>
        <a:p>
          <a:endParaRPr lang="en-US"/>
        </a:p>
      </dgm:t>
    </dgm:pt>
    <dgm:pt modelId="{B8B17360-F9FE-42B7-AF33-3A2D418C4221}" type="pres">
      <dgm:prSet presAssocID="{139611D8-16C5-4A66-81CA-60A59031EF7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195A5-2507-41E6-9B00-97E5EF576F0E}" type="pres">
      <dgm:prSet presAssocID="{4104C7EA-311D-421C-B7BB-1C5CDB90A9A5}" presName="circ2" presStyleLbl="vennNode1" presStyleIdx="1" presStyleCnt="3"/>
      <dgm:spPr/>
      <dgm:t>
        <a:bodyPr/>
        <a:lstStyle/>
        <a:p>
          <a:endParaRPr lang="en-US"/>
        </a:p>
      </dgm:t>
    </dgm:pt>
    <dgm:pt modelId="{34213B7D-A406-42F3-9445-A88FF7CBD296}" type="pres">
      <dgm:prSet presAssocID="{4104C7EA-311D-421C-B7BB-1C5CDB90A9A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2E128-5430-4D56-88FC-3DA48C0FC191}" type="pres">
      <dgm:prSet presAssocID="{A2240BC4-2960-4D3D-BBEC-B5E36DC599A3}" presName="circ3" presStyleLbl="vennNode1" presStyleIdx="2" presStyleCnt="3"/>
      <dgm:spPr/>
      <dgm:t>
        <a:bodyPr/>
        <a:lstStyle/>
        <a:p>
          <a:endParaRPr lang="en-US"/>
        </a:p>
      </dgm:t>
    </dgm:pt>
    <dgm:pt modelId="{AF625639-932A-4F75-81A2-02C712103DFA}" type="pres">
      <dgm:prSet presAssocID="{A2240BC4-2960-4D3D-BBEC-B5E36DC599A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17A88-DC98-4AB9-B4CB-561BF413054E}" srcId="{8F33D50E-7B53-4367-B2F1-EA7C51D24AB6}" destId="{4104C7EA-311D-421C-B7BB-1C5CDB90A9A5}" srcOrd="1" destOrd="0" parTransId="{BCA27188-5279-4538-BE69-2C2539209FD6}" sibTransId="{A028B80B-136E-4F9D-8EC4-E0596379EE87}"/>
    <dgm:cxn modelId="{060A7E39-5858-4EB9-B21B-E4241CC7F331}" type="presOf" srcId="{4104C7EA-311D-421C-B7BB-1C5CDB90A9A5}" destId="{34213B7D-A406-42F3-9445-A88FF7CBD296}" srcOrd="1" destOrd="0" presId="urn:microsoft.com/office/officeart/2005/8/layout/venn1"/>
    <dgm:cxn modelId="{7E4D71FD-7AEE-4AB6-8025-848F07520FCA}" type="presOf" srcId="{4104C7EA-311D-421C-B7BB-1C5CDB90A9A5}" destId="{95B195A5-2507-41E6-9B00-97E5EF576F0E}" srcOrd="0" destOrd="0" presId="urn:microsoft.com/office/officeart/2005/8/layout/venn1"/>
    <dgm:cxn modelId="{BDE80409-9D48-4F47-AD03-6D449E8408CF}" type="presOf" srcId="{A2240BC4-2960-4D3D-BBEC-B5E36DC599A3}" destId="{AF625639-932A-4F75-81A2-02C712103DFA}" srcOrd="1" destOrd="0" presId="urn:microsoft.com/office/officeart/2005/8/layout/venn1"/>
    <dgm:cxn modelId="{7DCD6F23-9425-44D2-B9A0-CF358BAA1B5D}" type="presOf" srcId="{A2240BC4-2960-4D3D-BBEC-B5E36DC599A3}" destId="{8BF2E128-5430-4D56-88FC-3DA48C0FC191}" srcOrd="0" destOrd="0" presId="urn:microsoft.com/office/officeart/2005/8/layout/venn1"/>
    <dgm:cxn modelId="{9EAD2E7F-7A35-43D8-A992-580644F49785}" type="presOf" srcId="{139611D8-16C5-4A66-81CA-60A59031EF78}" destId="{B8B17360-F9FE-42B7-AF33-3A2D418C4221}" srcOrd="1" destOrd="0" presId="urn:microsoft.com/office/officeart/2005/8/layout/venn1"/>
    <dgm:cxn modelId="{EA25633E-7B8C-4B86-9651-E328A0A158E5}" type="presOf" srcId="{139611D8-16C5-4A66-81CA-60A59031EF78}" destId="{5A4A6C6E-4E4F-4DEE-B999-831756FA3F30}" srcOrd="0" destOrd="0" presId="urn:microsoft.com/office/officeart/2005/8/layout/venn1"/>
    <dgm:cxn modelId="{D06CEA8F-610A-49DD-B560-49CD3150A156}" srcId="{8F33D50E-7B53-4367-B2F1-EA7C51D24AB6}" destId="{A2240BC4-2960-4D3D-BBEC-B5E36DC599A3}" srcOrd="2" destOrd="0" parTransId="{1FA3AED2-FCC1-4E9E-943B-8E94FD1BFEE0}" sibTransId="{B45F912B-6F04-490D-AAF6-66E721D53F8F}"/>
    <dgm:cxn modelId="{E0CAFAE5-1CC7-4C06-9E79-6C74809B8642}" type="presOf" srcId="{8F33D50E-7B53-4367-B2F1-EA7C51D24AB6}" destId="{0E201471-ED21-476B-8F5F-A745FEDF0741}" srcOrd="0" destOrd="0" presId="urn:microsoft.com/office/officeart/2005/8/layout/venn1"/>
    <dgm:cxn modelId="{909AB19D-7D74-4D9E-A16B-04D24FE4E4D0}" srcId="{8F33D50E-7B53-4367-B2F1-EA7C51D24AB6}" destId="{139611D8-16C5-4A66-81CA-60A59031EF78}" srcOrd="0" destOrd="0" parTransId="{F902C76D-654B-4713-A6B7-848077628A5E}" sibTransId="{C223E817-77DD-48E3-8F7E-C2B70487D666}"/>
    <dgm:cxn modelId="{5BC31471-25B4-4A38-95D9-A549409334EA}" type="presParOf" srcId="{0E201471-ED21-476B-8F5F-A745FEDF0741}" destId="{5A4A6C6E-4E4F-4DEE-B999-831756FA3F30}" srcOrd="0" destOrd="0" presId="urn:microsoft.com/office/officeart/2005/8/layout/venn1"/>
    <dgm:cxn modelId="{892E8177-491D-4FB3-BCD3-5E51D9516A96}" type="presParOf" srcId="{0E201471-ED21-476B-8F5F-A745FEDF0741}" destId="{B8B17360-F9FE-42B7-AF33-3A2D418C4221}" srcOrd="1" destOrd="0" presId="urn:microsoft.com/office/officeart/2005/8/layout/venn1"/>
    <dgm:cxn modelId="{B10B734E-8B20-4274-ACCF-1C9496F6E845}" type="presParOf" srcId="{0E201471-ED21-476B-8F5F-A745FEDF0741}" destId="{95B195A5-2507-41E6-9B00-97E5EF576F0E}" srcOrd="2" destOrd="0" presId="urn:microsoft.com/office/officeart/2005/8/layout/venn1"/>
    <dgm:cxn modelId="{3936116E-9EC1-4F18-8058-2DC8F32D115A}" type="presParOf" srcId="{0E201471-ED21-476B-8F5F-A745FEDF0741}" destId="{34213B7D-A406-42F3-9445-A88FF7CBD296}" srcOrd="3" destOrd="0" presId="urn:microsoft.com/office/officeart/2005/8/layout/venn1"/>
    <dgm:cxn modelId="{E5A70BC3-FC3E-4B91-875C-E5BFBB4D3164}" type="presParOf" srcId="{0E201471-ED21-476B-8F5F-A745FEDF0741}" destId="{8BF2E128-5430-4D56-88FC-3DA48C0FC191}" srcOrd="4" destOrd="0" presId="urn:microsoft.com/office/officeart/2005/8/layout/venn1"/>
    <dgm:cxn modelId="{91FD6499-9DFB-4356-9DD9-5E0F45500572}" type="presParOf" srcId="{0E201471-ED21-476B-8F5F-A745FEDF0741}" destId="{AF625639-932A-4F75-81A2-02C712103DF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E96A0F-A34B-4121-BA90-5EA116C25FBB}" type="doc">
      <dgm:prSet loTypeId="urn:microsoft.com/office/officeart/2005/8/layout/target2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5F8F45F-21F9-4B1B-9475-F29A07EB4C18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91F392DA-6C5C-4AEE-9213-79255722F925}" type="parTrans" cxnId="{12025ADA-DE2D-47C6-83F7-4889CFE2C8CE}">
      <dgm:prSet/>
      <dgm:spPr/>
      <dgm:t>
        <a:bodyPr/>
        <a:lstStyle/>
        <a:p>
          <a:endParaRPr lang="en-US"/>
        </a:p>
      </dgm:t>
    </dgm:pt>
    <dgm:pt modelId="{9083DD86-6AB7-4C39-AC1D-61E3FA880FB4}" type="sibTrans" cxnId="{12025ADA-DE2D-47C6-83F7-4889CFE2C8CE}">
      <dgm:prSet/>
      <dgm:spPr/>
      <dgm:t>
        <a:bodyPr/>
        <a:lstStyle/>
        <a:p>
          <a:endParaRPr lang="en-US"/>
        </a:p>
      </dgm:t>
    </dgm:pt>
    <dgm:pt modelId="{78F64263-DEC8-45C8-9F4A-6236C1428C34}">
      <dgm:prSet phldrT="[Text]"/>
      <dgm:spPr/>
      <dgm:t>
        <a:bodyPr/>
        <a:lstStyle/>
        <a:p>
          <a:r>
            <a:rPr lang="en-US" dirty="0"/>
            <a:t>Sub-System &lt;&lt;1&gt;&gt;</a:t>
          </a:r>
        </a:p>
      </dgm:t>
    </dgm:pt>
    <dgm:pt modelId="{05EE930B-20F7-4CBC-973D-85F5773F3C48}" type="parTrans" cxnId="{35CD0FF0-7F93-45E2-9EBF-3C7CA920D4A3}">
      <dgm:prSet/>
      <dgm:spPr/>
      <dgm:t>
        <a:bodyPr/>
        <a:lstStyle/>
        <a:p>
          <a:endParaRPr lang="en-US"/>
        </a:p>
      </dgm:t>
    </dgm:pt>
    <dgm:pt modelId="{AB5F8748-9781-4910-AEBC-0BBE6D0CC99A}" type="sibTrans" cxnId="{35CD0FF0-7F93-45E2-9EBF-3C7CA920D4A3}">
      <dgm:prSet/>
      <dgm:spPr/>
      <dgm:t>
        <a:bodyPr/>
        <a:lstStyle/>
        <a:p>
          <a:endParaRPr lang="en-US"/>
        </a:p>
      </dgm:t>
    </dgm:pt>
    <dgm:pt modelId="{8A2528F4-108F-49A5-8AD1-6FF5E2640708}">
      <dgm:prSet phldrT="[Text]"/>
      <dgm:spPr/>
      <dgm:t>
        <a:bodyPr/>
        <a:lstStyle/>
        <a:p>
          <a:r>
            <a:rPr lang="en-US" dirty="0"/>
            <a:t>Sub-System &lt;&lt;2&gt;&gt;</a:t>
          </a:r>
        </a:p>
      </dgm:t>
    </dgm:pt>
    <dgm:pt modelId="{BCF69108-99FA-4818-8A55-AA75EE724A5E}" type="parTrans" cxnId="{67B2D08D-97A8-43B9-93EC-4136F007B8B9}">
      <dgm:prSet/>
      <dgm:spPr/>
      <dgm:t>
        <a:bodyPr/>
        <a:lstStyle/>
        <a:p>
          <a:endParaRPr lang="en-US"/>
        </a:p>
      </dgm:t>
    </dgm:pt>
    <dgm:pt modelId="{C79EFE1C-F276-41D1-9CE5-76FD389B4EA1}" type="sibTrans" cxnId="{67B2D08D-97A8-43B9-93EC-4136F007B8B9}">
      <dgm:prSet/>
      <dgm:spPr/>
      <dgm:t>
        <a:bodyPr/>
        <a:lstStyle/>
        <a:p>
          <a:endParaRPr lang="en-US"/>
        </a:p>
      </dgm:t>
    </dgm:pt>
    <dgm:pt modelId="{6CA1D269-232A-4C32-B1A0-A42D5A0F14F1}">
      <dgm:prSet phldrT="[Text]"/>
      <dgm:spPr/>
      <dgm:t>
        <a:bodyPr/>
        <a:lstStyle/>
        <a:p>
          <a:r>
            <a:rPr lang="en-US" dirty="0"/>
            <a:t>Sub-System &lt;&lt;n&gt;&gt; </a:t>
          </a:r>
        </a:p>
      </dgm:t>
    </dgm:pt>
    <dgm:pt modelId="{F5A8F7EC-1635-4E13-8B1A-00A22721FF3E}" type="parTrans" cxnId="{535CF4D9-8658-4A6F-843A-BDA23305AC9D}">
      <dgm:prSet/>
      <dgm:spPr/>
      <dgm:t>
        <a:bodyPr/>
        <a:lstStyle/>
        <a:p>
          <a:endParaRPr lang="en-US"/>
        </a:p>
      </dgm:t>
    </dgm:pt>
    <dgm:pt modelId="{1CDB50DF-026A-41F9-AFA7-EA7BF3049213}" type="sibTrans" cxnId="{535CF4D9-8658-4A6F-843A-BDA23305AC9D}">
      <dgm:prSet/>
      <dgm:spPr/>
      <dgm:t>
        <a:bodyPr/>
        <a:lstStyle/>
        <a:p>
          <a:endParaRPr lang="en-US"/>
        </a:p>
      </dgm:t>
    </dgm:pt>
    <dgm:pt modelId="{7BB20174-5334-425C-95B7-184EDBCD5581}">
      <dgm:prSet phldrT="[Text]"/>
      <dgm:spPr/>
      <dgm:t>
        <a:bodyPr/>
        <a:lstStyle/>
        <a:p>
          <a:r>
            <a:rPr lang="en-US" dirty="0"/>
            <a:t>Module &lt;&lt;1&gt;&gt;</a:t>
          </a:r>
        </a:p>
      </dgm:t>
    </dgm:pt>
    <dgm:pt modelId="{CDD76971-EC57-4271-AE60-A19D3E9CFDC4}" type="parTrans" cxnId="{D37562A0-A70B-4E56-85CC-B835349B784A}">
      <dgm:prSet/>
      <dgm:spPr/>
      <dgm:t>
        <a:bodyPr/>
        <a:lstStyle/>
        <a:p>
          <a:endParaRPr lang="en-US"/>
        </a:p>
      </dgm:t>
    </dgm:pt>
    <dgm:pt modelId="{34D49DCC-58B3-4B12-8C70-2139253BF191}" type="sibTrans" cxnId="{D37562A0-A70B-4E56-85CC-B835349B784A}">
      <dgm:prSet/>
      <dgm:spPr/>
      <dgm:t>
        <a:bodyPr/>
        <a:lstStyle/>
        <a:p>
          <a:endParaRPr lang="en-US"/>
        </a:p>
      </dgm:t>
    </dgm:pt>
    <dgm:pt modelId="{3F7932A7-F1E6-495B-AA8C-2A058F9ECF0E}">
      <dgm:prSet phldrT="[Text]"/>
      <dgm:spPr/>
      <dgm:t>
        <a:bodyPr/>
        <a:lstStyle/>
        <a:p>
          <a:r>
            <a:rPr lang="en-US" dirty="0"/>
            <a:t>Module &lt;&lt;2&gt;&gt;</a:t>
          </a:r>
        </a:p>
      </dgm:t>
    </dgm:pt>
    <dgm:pt modelId="{94D21079-422A-4D2B-84AE-13675D0D8250}" type="parTrans" cxnId="{D45FF464-1048-48BC-B225-A8DE55081A86}">
      <dgm:prSet/>
      <dgm:spPr/>
      <dgm:t>
        <a:bodyPr/>
        <a:lstStyle/>
        <a:p>
          <a:endParaRPr lang="en-US"/>
        </a:p>
      </dgm:t>
    </dgm:pt>
    <dgm:pt modelId="{BBC3021E-FC24-4FBA-9243-A539297224BF}" type="sibTrans" cxnId="{D45FF464-1048-48BC-B225-A8DE55081A86}">
      <dgm:prSet/>
      <dgm:spPr/>
      <dgm:t>
        <a:bodyPr/>
        <a:lstStyle/>
        <a:p>
          <a:endParaRPr lang="en-US"/>
        </a:p>
      </dgm:t>
    </dgm:pt>
    <dgm:pt modelId="{05C66BF5-3FB1-4BB2-BF1E-E0477589E424}">
      <dgm:prSet phldrT="[Text]"/>
      <dgm:spPr/>
      <dgm:t>
        <a:bodyPr/>
        <a:lstStyle/>
        <a:p>
          <a:r>
            <a:rPr lang="en-US" dirty="0"/>
            <a:t>Module &lt;&lt;m&gt;&gt; </a:t>
          </a:r>
        </a:p>
      </dgm:t>
    </dgm:pt>
    <dgm:pt modelId="{79BE2F25-A4AA-4D8C-A9FB-A51A787A1B1B}" type="parTrans" cxnId="{5C860492-3582-4B4B-8032-F5BA4D405EA5}">
      <dgm:prSet/>
      <dgm:spPr/>
      <dgm:t>
        <a:bodyPr/>
        <a:lstStyle/>
        <a:p>
          <a:endParaRPr lang="en-US"/>
        </a:p>
      </dgm:t>
    </dgm:pt>
    <dgm:pt modelId="{CEC483D2-4D58-4F92-AD0D-AF0F50BF7526}" type="sibTrans" cxnId="{5C860492-3582-4B4B-8032-F5BA4D405EA5}">
      <dgm:prSet/>
      <dgm:spPr/>
      <dgm:t>
        <a:bodyPr/>
        <a:lstStyle/>
        <a:p>
          <a:endParaRPr lang="en-US"/>
        </a:p>
      </dgm:t>
    </dgm:pt>
    <dgm:pt modelId="{EBE4F743-7B61-4F5A-BEDF-8CEB18262C00}">
      <dgm:prSet phldrT="[Text]"/>
      <dgm:spPr/>
      <dgm:t>
        <a:bodyPr/>
        <a:lstStyle/>
        <a:p>
          <a:r>
            <a:rPr lang="en-US" dirty="0"/>
            <a:t>Sub-Module &lt;&lt;1&gt;&gt;</a:t>
          </a:r>
        </a:p>
      </dgm:t>
    </dgm:pt>
    <dgm:pt modelId="{2A855522-8D2D-4D6E-90E1-905BF19C1D02}" type="parTrans" cxnId="{1D20AC58-DC33-400D-BB21-2E8C6543FD62}">
      <dgm:prSet/>
      <dgm:spPr/>
      <dgm:t>
        <a:bodyPr/>
        <a:lstStyle/>
        <a:p>
          <a:endParaRPr lang="en-US"/>
        </a:p>
      </dgm:t>
    </dgm:pt>
    <dgm:pt modelId="{D570E3F1-4AAC-4EA6-871C-6D359C2C6AF5}" type="sibTrans" cxnId="{1D20AC58-DC33-400D-BB21-2E8C6543FD62}">
      <dgm:prSet/>
      <dgm:spPr/>
      <dgm:t>
        <a:bodyPr/>
        <a:lstStyle/>
        <a:p>
          <a:endParaRPr lang="en-US"/>
        </a:p>
      </dgm:t>
    </dgm:pt>
    <dgm:pt modelId="{1DBD9E4E-1D5A-4333-849C-AC3B35FE3523}">
      <dgm:prSet phldrT="[Text]"/>
      <dgm:spPr/>
      <dgm:t>
        <a:bodyPr/>
        <a:lstStyle/>
        <a:p>
          <a:r>
            <a:rPr lang="en-US" dirty="0"/>
            <a:t>Sub-Module &lt;&lt;2&gt;&gt;</a:t>
          </a:r>
        </a:p>
      </dgm:t>
    </dgm:pt>
    <dgm:pt modelId="{7BABA000-87E8-4624-B1CC-F5C3B53A98FC}" type="parTrans" cxnId="{7B4901A7-4ABC-40D2-85AC-49279B006689}">
      <dgm:prSet/>
      <dgm:spPr/>
      <dgm:t>
        <a:bodyPr/>
        <a:lstStyle/>
        <a:p>
          <a:endParaRPr lang="en-US"/>
        </a:p>
      </dgm:t>
    </dgm:pt>
    <dgm:pt modelId="{43570638-5A81-4549-A504-E2AB2AFD5AD3}" type="sibTrans" cxnId="{7B4901A7-4ABC-40D2-85AC-49279B006689}">
      <dgm:prSet/>
      <dgm:spPr/>
      <dgm:t>
        <a:bodyPr/>
        <a:lstStyle/>
        <a:p>
          <a:endParaRPr lang="en-US"/>
        </a:p>
      </dgm:t>
    </dgm:pt>
    <dgm:pt modelId="{299DD6B9-7C4D-4703-BFEE-C97EA14BB903}">
      <dgm:prSet/>
      <dgm:spPr/>
      <dgm:t>
        <a:bodyPr/>
        <a:lstStyle/>
        <a:p>
          <a:r>
            <a:rPr lang="en-US" dirty="0"/>
            <a:t>Sub-Module &lt;&lt;z&gt;&gt;</a:t>
          </a:r>
        </a:p>
      </dgm:t>
    </dgm:pt>
    <dgm:pt modelId="{E2936328-8A02-4126-A5FB-3F67CED82E26}" type="parTrans" cxnId="{9E06C4CF-A668-4978-B29B-A5CC63E13290}">
      <dgm:prSet/>
      <dgm:spPr/>
      <dgm:t>
        <a:bodyPr/>
        <a:lstStyle/>
        <a:p>
          <a:endParaRPr lang="en-US"/>
        </a:p>
      </dgm:t>
    </dgm:pt>
    <dgm:pt modelId="{F097E72D-7064-4294-87DB-90489E1F49CB}" type="sibTrans" cxnId="{9E06C4CF-A668-4978-B29B-A5CC63E13290}">
      <dgm:prSet/>
      <dgm:spPr/>
      <dgm:t>
        <a:bodyPr/>
        <a:lstStyle/>
        <a:p>
          <a:endParaRPr lang="en-US"/>
        </a:p>
      </dgm:t>
    </dgm:pt>
    <dgm:pt modelId="{CDC89957-3E6D-409C-8C0B-4C031981BF50}" type="pres">
      <dgm:prSet presAssocID="{C4E96A0F-A34B-4121-BA90-5EA116C25FB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D9A2DF6-FBBD-4B4A-B1CB-2616A60B67F4}" type="pres">
      <dgm:prSet presAssocID="{C4E96A0F-A34B-4121-BA90-5EA116C25FBB}" presName="outerBox" presStyleCnt="0"/>
      <dgm:spPr/>
    </dgm:pt>
    <dgm:pt modelId="{AC1C35E6-3659-4E35-BEB6-425EC0E44A83}" type="pres">
      <dgm:prSet presAssocID="{C4E96A0F-A34B-4121-BA90-5EA116C25FBB}" presName="outerBoxParent" presStyleLbl="node1" presStyleIdx="0" presStyleCnt="3" custLinFactNeighborY="625"/>
      <dgm:spPr/>
      <dgm:t>
        <a:bodyPr/>
        <a:lstStyle/>
        <a:p>
          <a:endParaRPr lang="en-US"/>
        </a:p>
      </dgm:t>
    </dgm:pt>
    <dgm:pt modelId="{7343EFA1-456E-499D-98F4-22EABC6A1FE2}" type="pres">
      <dgm:prSet presAssocID="{C4E96A0F-A34B-4121-BA90-5EA116C25FBB}" presName="outerBoxChildren" presStyleCnt="0"/>
      <dgm:spPr/>
    </dgm:pt>
    <dgm:pt modelId="{9E2DDE02-F5A5-420E-8F19-A8D2D5E1BE38}" type="pres">
      <dgm:prSet presAssocID="{78F64263-DEC8-45C8-9F4A-6236C1428C34}" presName="oChild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309A7-93D7-4C27-A23D-8E52FED579E4}" type="pres">
      <dgm:prSet presAssocID="{AB5F8748-9781-4910-AEBC-0BBE6D0CC99A}" presName="outerSibTrans" presStyleCnt="0"/>
      <dgm:spPr/>
    </dgm:pt>
    <dgm:pt modelId="{2DFA3C8A-E447-440E-A8E1-AC52AF748ED8}" type="pres">
      <dgm:prSet presAssocID="{8A2528F4-108F-49A5-8AD1-6FF5E2640708}" presName="oChild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35316-7DE2-4C63-BF75-E5ADD4A861BE}" type="pres">
      <dgm:prSet presAssocID="{C4E96A0F-A34B-4121-BA90-5EA116C25FBB}" presName="middleBox" presStyleCnt="0"/>
      <dgm:spPr/>
    </dgm:pt>
    <dgm:pt modelId="{109EFA1B-D5C7-4B89-A71C-5944BE057658}" type="pres">
      <dgm:prSet presAssocID="{C4E96A0F-A34B-4121-BA90-5EA116C25FBB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E17738CF-4774-43E0-8ED0-54787ACD085F}" type="pres">
      <dgm:prSet presAssocID="{C4E96A0F-A34B-4121-BA90-5EA116C25FBB}" presName="middleBoxChildren" presStyleCnt="0"/>
      <dgm:spPr/>
    </dgm:pt>
    <dgm:pt modelId="{18296D6E-0C85-476A-9098-DFA06F2B4DD1}" type="pres">
      <dgm:prSet presAssocID="{7BB20174-5334-425C-95B7-184EDBCD5581}" presName="mChild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C90CF-804C-4CB5-8E9E-1EC617F5ABAE}" type="pres">
      <dgm:prSet presAssocID="{34D49DCC-58B3-4B12-8C70-2139253BF191}" presName="middleSibTrans" presStyleCnt="0"/>
      <dgm:spPr/>
    </dgm:pt>
    <dgm:pt modelId="{EF396F78-10E1-42B0-8344-C2B8F50A4DEA}" type="pres">
      <dgm:prSet presAssocID="{3F7932A7-F1E6-495B-AA8C-2A058F9ECF0E}" presName="mChild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5E52F-46B5-4984-8BF8-9090B4D4E111}" type="pres">
      <dgm:prSet presAssocID="{C4E96A0F-A34B-4121-BA90-5EA116C25FBB}" presName="centerBox" presStyleCnt="0"/>
      <dgm:spPr/>
    </dgm:pt>
    <dgm:pt modelId="{CB54CD95-F619-4CA0-BA74-F289473DB808}" type="pres">
      <dgm:prSet presAssocID="{C4E96A0F-A34B-4121-BA90-5EA116C25FBB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039F72C1-0BA1-4FD7-BD94-B7D37D40C0E0}" type="pres">
      <dgm:prSet presAssocID="{C4E96A0F-A34B-4121-BA90-5EA116C25FBB}" presName="centerBoxChildren" presStyleCnt="0"/>
      <dgm:spPr/>
    </dgm:pt>
    <dgm:pt modelId="{7ACB940A-BD8F-4407-8F71-03F128F18718}" type="pres">
      <dgm:prSet presAssocID="{EBE4F743-7B61-4F5A-BEDF-8CEB18262C00}" presName="cChild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4CAC5-E313-441A-B8B3-88AED116F26B}" type="pres">
      <dgm:prSet presAssocID="{D570E3F1-4AAC-4EA6-871C-6D359C2C6AF5}" presName="centerSibTrans" presStyleCnt="0"/>
      <dgm:spPr/>
    </dgm:pt>
    <dgm:pt modelId="{9B47091F-5419-424A-AE83-1806839B0813}" type="pres">
      <dgm:prSet presAssocID="{1DBD9E4E-1D5A-4333-849C-AC3B35FE3523}" presName="cChild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BB446C-4319-4085-BF2E-1611BE5B0B3F}" type="pres">
      <dgm:prSet presAssocID="{43570638-5A81-4549-A504-E2AB2AFD5AD3}" presName="centerSibTrans" presStyleCnt="0"/>
      <dgm:spPr/>
    </dgm:pt>
    <dgm:pt modelId="{1D756BE0-25DB-4D80-B8E5-594E5FC1D293}" type="pres">
      <dgm:prSet presAssocID="{299DD6B9-7C4D-4703-BFEE-C97EA14BB903}" presName="cChild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B2D08D-97A8-43B9-93EC-4136F007B8B9}" srcId="{E5F8F45F-21F9-4B1B-9475-F29A07EB4C18}" destId="{8A2528F4-108F-49A5-8AD1-6FF5E2640708}" srcOrd="1" destOrd="0" parTransId="{BCF69108-99FA-4818-8A55-AA75EE724A5E}" sibTransId="{C79EFE1C-F276-41D1-9CE5-76FD389B4EA1}"/>
    <dgm:cxn modelId="{72B21343-C3A8-4335-A484-104962D9C2D7}" type="presOf" srcId="{1DBD9E4E-1D5A-4333-849C-AC3B35FE3523}" destId="{9B47091F-5419-424A-AE83-1806839B0813}" srcOrd="0" destOrd="0" presId="urn:microsoft.com/office/officeart/2005/8/layout/target2"/>
    <dgm:cxn modelId="{D390F209-6787-4655-AEEA-85CF5D0F746B}" type="presOf" srcId="{C4E96A0F-A34B-4121-BA90-5EA116C25FBB}" destId="{CDC89957-3E6D-409C-8C0B-4C031981BF50}" srcOrd="0" destOrd="0" presId="urn:microsoft.com/office/officeart/2005/8/layout/target2"/>
    <dgm:cxn modelId="{35CD0FF0-7F93-45E2-9EBF-3C7CA920D4A3}" srcId="{E5F8F45F-21F9-4B1B-9475-F29A07EB4C18}" destId="{78F64263-DEC8-45C8-9F4A-6236C1428C34}" srcOrd="0" destOrd="0" parTransId="{05EE930B-20F7-4CBC-973D-85F5773F3C48}" sibTransId="{AB5F8748-9781-4910-AEBC-0BBE6D0CC99A}"/>
    <dgm:cxn modelId="{F8E8370B-0988-4865-9157-47BDDD59833B}" type="presOf" srcId="{78F64263-DEC8-45C8-9F4A-6236C1428C34}" destId="{9E2DDE02-F5A5-420E-8F19-A8D2D5E1BE38}" srcOrd="0" destOrd="0" presId="urn:microsoft.com/office/officeart/2005/8/layout/target2"/>
    <dgm:cxn modelId="{2408D5E0-B5EE-467C-8A71-D66251E34484}" type="presOf" srcId="{7BB20174-5334-425C-95B7-184EDBCD5581}" destId="{18296D6E-0C85-476A-9098-DFA06F2B4DD1}" srcOrd="0" destOrd="0" presId="urn:microsoft.com/office/officeart/2005/8/layout/target2"/>
    <dgm:cxn modelId="{84BB4245-133F-43C7-B3EB-E8D09AB3C667}" type="presOf" srcId="{3F7932A7-F1E6-495B-AA8C-2A058F9ECF0E}" destId="{EF396F78-10E1-42B0-8344-C2B8F50A4DEA}" srcOrd="0" destOrd="0" presId="urn:microsoft.com/office/officeart/2005/8/layout/target2"/>
    <dgm:cxn modelId="{D45FF464-1048-48BC-B225-A8DE55081A86}" srcId="{6CA1D269-232A-4C32-B1A0-A42D5A0F14F1}" destId="{3F7932A7-F1E6-495B-AA8C-2A058F9ECF0E}" srcOrd="1" destOrd="0" parTransId="{94D21079-422A-4D2B-84AE-13675D0D8250}" sibTransId="{BBC3021E-FC24-4FBA-9243-A539297224BF}"/>
    <dgm:cxn modelId="{8104A8D6-BE16-4C40-BF4E-46D05778D0D3}" type="presOf" srcId="{05C66BF5-3FB1-4BB2-BF1E-E0477589E424}" destId="{CB54CD95-F619-4CA0-BA74-F289473DB808}" srcOrd="0" destOrd="0" presId="urn:microsoft.com/office/officeart/2005/8/layout/target2"/>
    <dgm:cxn modelId="{5C860492-3582-4B4B-8032-F5BA4D405EA5}" srcId="{C4E96A0F-A34B-4121-BA90-5EA116C25FBB}" destId="{05C66BF5-3FB1-4BB2-BF1E-E0477589E424}" srcOrd="2" destOrd="0" parTransId="{79BE2F25-A4AA-4D8C-A9FB-A51A787A1B1B}" sibTransId="{CEC483D2-4D58-4F92-AD0D-AF0F50BF7526}"/>
    <dgm:cxn modelId="{9FE1C715-3BB9-4BA2-808A-B5ECBD254E2E}" type="presOf" srcId="{8A2528F4-108F-49A5-8AD1-6FF5E2640708}" destId="{2DFA3C8A-E447-440E-A8E1-AC52AF748ED8}" srcOrd="0" destOrd="0" presId="urn:microsoft.com/office/officeart/2005/8/layout/target2"/>
    <dgm:cxn modelId="{A299EE43-514F-4A85-941C-F913ADF0E6B2}" type="presOf" srcId="{299DD6B9-7C4D-4703-BFEE-C97EA14BB903}" destId="{1D756BE0-25DB-4D80-B8E5-594E5FC1D293}" srcOrd="0" destOrd="0" presId="urn:microsoft.com/office/officeart/2005/8/layout/target2"/>
    <dgm:cxn modelId="{1D20AC58-DC33-400D-BB21-2E8C6543FD62}" srcId="{05C66BF5-3FB1-4BB2-BF1E-E0477589E424}" destId="{EBE4F743-7B61-4F5A-BEDF-8CEB18262C00}" srcOrd="0" destOrd="0" parTransId="{2A855522-8D2D-4D6E-90E1-905BF19C1D02}" sibTransId="{D570E3F1-4AAC-4EA6-871C-6D359C2C6AF5}"/>
    <dgm:cxn modelId="{12025ADA-DE2D-47C6-83F7-4889CFE2C8CE}" srcId="{C4E96A0F-A34B-4121-BA90-5EA116C25FBB}" destId="{E5F8F45F-21F9-4B1B-9475-F29A07EB4C18}" srcOrd="0" destOrd="0" parTransId="{91F392DA-6C5C-4AEE-9213-79255722F925}" sibTransId="{9083DD86-6AB7-4C39-AC1D-61E3FA880FB4}"/>
    <dgm:cxn modelId="{7B4901A7-4ABC-40D2-85AC-49279B006689}" srcId="{05C66BF5-3FB1-4BB2-BF1E-E0477589E424}" destId="{1DBD9E4E-1D5A-4333-849C-AC3B35FE3523}" srcOrd="1" destOrd="0" parTransId="{7BABA000-87E8-4624-B1CC-F5C3B53A98FC}" sibTransId="{43570638-5A81-4549-A504-E2AB2AFD5AD3}"/>
    <dgm:cxn modelId="{D37562A0-A70B-4E56-85CC-B835349B784A}" srcId="{6CA1D269-232A-4C32-B1A0-A42D5A0F14F1}" destId="{7BB20174-5334-425C-95B7-184EDBCD5581}" srcOrd="0" destOrd="0" parTransId="{CDD76971-EC57-4271-AE60-A19D3E9CFDC4}" sibTransId="{34D49DCC-58B3-4B12-8C70-2139253BF191}"/>
    <dgm:cxn modelId="{49AB245C-327F-4FBC-BD72-C93F5CBE4B52}" type="presOf" srcId="{6CA1D269-232A-4C32-B1A0-A42D5A0F14F1}" destId="{109EFA1B-D5C7-4B89-A71C-5944BE057658}" srcOrd="0" destOrd="0" presId="urn:microsoft.com/office/officeart/2005/8/layout/target2"/>
    <dgm:cxn modelId="{535CF4D9-8658-4A6F-843A-BDA23305AC9D}" srcId="{C4E96A0F-A34B-4121-BA90-5EA116C25FBB}" destId="{6CA1D269-232A-4C32-B1A0-A42D5A0F14F1}" srcOrd="1" destOrd="0" parTransId="{F5A8F7EC-1635-4E13-8B1A-00A22721FF3E}" sibTransId="{1CDB50DF-026A-41F9-AFA7-EA7BF3049213}"/>
    <dgm:cxn modelId="{9E06C4CF-A668-4978-B29B-A5CC63E13290}" srcId="{05C66BF5-3FB1-4BB2-BF1E-E0477589E424}" destId="{299DD6B9-7C4D-4703-BFEE-C97EA14BB903}" srcOrd="2" destOrd="0" parTransId="{E2936328-8A02-4126-A5FB-3F67CED82E26}" sibTransId="{F097E72D-7064-4294-87DB-90489E1F49CB}"/>
    <dgm:cxn modelId="{3B912D6A-6C3A-4B5C-9307-16D51A4D4197}" type="presOf" srcId="{E5F8F45F-21F9-4B1B-9475-F29A07EB4C18}" destId="{AC1C35E6-3659-4E35-BEB6-425EC0E44A83}" srcOrd="0" destOrd="0" presId="urn:microsoft.com/office/officeart/2005/8/layout/target2"/>
    <dgm:cxn modelId="{C92EA549-8956-44BC-BAE6-AAA07C16606E}" type="presOf" srcId="{EBE4F743-7B61-4F5A-BEDF-8CEB18262C00}" destId="{7ACB940A-BD8F-4407-8F71-03F128F18718}" srcOrd="0" destOrd="0" presId="urn:microsoft.com/office/officeart/2005/8/layout/target2"/>
    <dgm:cxn modelId="{699317C6-D4BC-4E2F-B79C-E99355C4BE64}" type="presParOf" srcId="{CDC89957-3E6D-409C-8C0B-4C031981BF50}" destId="{0D9A2DF6-FBBD-4B4A-B1CB-2616A60B67F4}" srcOrd="0" destOrd="0" presId="urn:microsoft.com/office/officeart/2005/8/layout/target2"/>
    <dgm:cxn modelId="{9FAD845B-8DDD-4763-97CA-A6599280C205}" type="presParOf" srcId="{0D9A2DF6-FBBD-4B4A-B1CB-2616A60B67F4}" destId="{AC1C35E6-3659-4E35-BEB6-425EC0E44A83}" srcOrd="0" destOrd="0" presId="urn:microsoft.com/office/officeart/2005/8/layout/target2"/>
    <dgm:cxn modelId="{EE55C0EF-CFDB-49ED-B4B8-28DB09A7B7DB}" type="presParOf" srcId="{0D9A2DF6-FBBD-4B4A-B1CB-2616A60B67F4}" destId="{7343EFA1-456E-499D-98F4-22EABC6A1FE2}" srcOrd="1" destOrd="0" presId="urn:microsoft.com/office/officeart/2005/8/layout/target2"/>
    <dgm:cxn modelId="{7E5B2A34-2CE3-45A4-B117-5CE35AD7806B}" type="presParOf" srcId="{7343EFA1-456E-499D-98F4-22EABC6A1FE2}" destId="{9E2DDE02-F5A5-420E-8F19-A8D2D5E1BE38}" srcOrd="0" destOrd="0" presId="urn:microsoft.com/office/officeart/2005/8/layout/target2"/>
    <dgm:cxn modelId="{A18E9F2A-3588-4ACE-9C6A-EE0CB76A22DC}" type="presParOf" srcId="{7343EFA1-456E-499D-98F4-22EABC6A1FE2}" destId="{ECC309A7-93D7-4C27-A23D-8E52FED579E4}" srcOrd="1" destOrd="0" presId="urn:microsoft.com/office/officeart/2005/8/layout/target2"/>
    <dgm:cxn modelId="{2996CAF0-C37D-425F-A8C1-F6A39D8B52E7}" type="presParOf" srcId="{7343EFA1-456E-499D-98F4-22EABC6A1FE2}" destId="{2DFA3C8A-E447-440E-A8E1-AC52AF748ED8}" srcOrd="2" destOrd="0" presId="urn:microsoft.com/office/officeart/2005/8/layout/target2"/>
    <dgm:cxn modelId="{F9EA67DA-2615-41BF-B397-AFFDCBE9C0AB}" type="presParOf" srcId="{CDC89957-3E6D-409C-8C0B-4C031981BF50}" destId="{8F235316-7DE2-4C63-BF75-E5ADD4A861BE}" srcOrd="1" destOrd="0" presId="urn:microsoft.com/office/officeart/2005/8/layout/target2"/>
    <dgm:cxn modelId="{68B553A9-EE7A-4E80-89FE-332BB79FCA81}" type="presParOf" srcId="{8F235316-7DE2-4C63-BF75-E5ADD4A861BE}" destId="{109EFA1B-D5C7-4B89-A71C-5944BE057658}" srcOrd="0" destOrd="0" presId="urn:microsoft.com/office/officeart/2005/8/layout/target2"/>
    <dgm:cxn modelId="{F26EB1D8-5B81-4A81-80E2-A191B437903E}" type="presParOf" srcId="{8F235316-7DE2-4C63-BF75-E5ADD4A861BE}" destId="{E17738CF-4774-43E0-8ED0-54787ACD085F}" srcOrd="1" destOrd="0" presId="urn:microsoft.com/office/officeart/2005/8/layout/target2"/>
    <dgm:cxn modelId="{C0FBFF8D-4008-41C1-918F-136C495B548A}" type="presParOf" srcId="{E17738CF-4774-43E0-8ED0-54787ACD085F}" destId="{18296D6E-0C85-476A-9098-DFA06F2B4DD1}" srcOrd="0" destOrd="0" presId="urn:microsoft.com/office/officeart/2005/8/layout/target2"/>
    <dgm:cxn modelId="{E79DE59C-57EF-40E4-89C4-E81D164A0936}" type="presParOf" srcId="{E17738CF-4774-43E0-8ED0-54787ACD085F}" destId="{7F6C90CF-804C-4CB5-8E9E-1EC617F5ABAE}" srcOrd="1" destOrd="0" presId="urn:microsoft.com/office/officeart/2005/8/layout/target2"/>
    <dgm:cxn modelId="{0385F94D-9471-41DA-AA37-2DD521B6B60D}" type="presParOf" srcId="{E17738CF-4774-43E0-8ED0-54787ACD085F}" destId="{EF396F78-10E1-42B0-8344-C2B8F50A4DEA}" srcOrd="2" destOrd="0" presId="urn:microsoft.com/office/officeart/2005/8/layout/target2"/>
    <dgm:cxn modelId="{6200379A-C96D-4C7A-A4B9-81120D45DDDC}" type="presParOf" srcId="{CDC89957-3E6D-409C-8C0B-4C031981BF50}" destId="{7C85E52F-46B5-4984-8BF8-9090B4D4E111}" srcOrd="2" destOrd="0" presId="urn:microsoft.com/office/officeart/2005/8/layout/target2"/>
    <dgm:cxn modelId="{A81D7CC1-55CF-40E2-B37B-0A61C0ED1DD9}" type="presParOf" srcId="{7C85E52F-46B5-4984-8BF8-9090B4D4E111}" destId="{CB54CD95-F619-4CA0-BA74-F289473DB808}" srcOrd="0" destOrd="0" presId="urn:microsoft.com/office/officeart/2005/8/layout/target2"/>
    <dgm:cxn modelId="{0ADC33B6-6E74-42F4-B6FC-96BB980031F8}" type="presParOf" srcId="{7C85E52F-46B5-4984-8BF8-9090B4D4E111}" destId="{039F72C1-0BA1-4FD7-BD94-B7D37D40C0E0}" srcOrd="1" destOrd="0" presId="urn:microsoft.com/office/officeart/2005/8/layout/target2"/>
    <dgm:cxn modelId="{A6FE1A01-CA3F-4ADE-8640-9F95014E4574}" type="presParOf" srcId="{039F72C1-0BA1-4FD7-BD94-B7D37D40C0E0}" destId="{7ACB940A-BD8F-4407-8F71-03F128F18718}" srcOrd="0" destOrd="0" presId="urn:microsoft.com/office/officeart/2005/8/layout/target2"/>
    <dgm:cxn modelId="{243F0C72-517F-4F05-956C-C8A37E401B47}" type="presParOf" srcId="{039F72C1-0BA1-4FD7-BD94-B7D37D40C0E0}" destId="{D674CAC5-E313-441A-B8B3-88AED116F26B}" srcOrd="1" destOrd="0" presId="urn:microsoft.com/office/officeart/2005/8/layout/target2"/>
    <dgm:cxn modelId="{41D4D3EA-A82D-49E8-A1E6-2F437A0F11CE}" type="presParOf" srcId="{039F72C1-0BA1-4FD7-BD94-B7D37D40C0E0}" destId="{9B47091F-5419-424A-AE83-1806839B0813}" srcOrd="2" destOrd="0" presId="urn:microsoft.com/office/officeart/2005/8/layout/target2"/>
    <dgm:cxn modelId="{AED1EC43-D403-4F29-A035-CB1A3A1BBE93}" type="presParOf" srcId="{039F72C1-0BA1-4FD7-BD94-B7D37D40C0E0}" destId="{37BB446C-4319-4085-BF2E-1611BE5B0B3F}" srcOrd="3" destOrd="0" presId="urn:microsoft.com/office/officeart/2005/8/layout/target2"/>
    <dgm:cxn modelId="{1033D511-19F9-4507-82B0-740EE5ED4DF4}" type="presParOf" srcId="{039F72C1-0BA1-4FD7-BD94-B7D37D40C0E0}" destId="{1D756BE0-25DB-4D80-B8E5-594E5FC1D293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8A78B5-90C7-4AAD-9CAB-6C5E18BE1205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B3F267-26EB-4798-B735-66A166ADC3D8}">
      <dgm:prSet phldrT="[Text]"/>
      <dgm:spPr/>
      <dgm:t>
        <a:bodyPr/>
        <a:lstStyle/>
        <a:p>
          <a:r>
            <a:rPr lang="en-US" dirty="0"/>
            <a:t>S/M Elements</a:t>
          </a:r>
        </a:p>
      </dgm:t>
    </dgm:pt>
    <dgm:pt modelId="{681EFF41-1301-40A7-8B41-6B2CC4C99E31}" type="parTrans" cxnId="{31326764-CC56-4A8E-8847-32E26628A08A}">
      <dgm:prSet/>
      <dgm:spPr/>
      <dgm:t>
        <a:bodyPr/>
        <a:lstStyle/>
        <a:p>
          <a:endParaRPr lang="en-US"/>
        </a:p>
      </dgm:t>
    </dgm:pt>
    <dgm:pt modelId="{E6A4CC3A-C214-4686-8E2C-4A5F96CC5566}" type="sibTrans" cxnId="{31326764-CC56-4A8E-8847-32E26628A08A}">
      <dgm:prSet/>
      <dgm:spPr/>
      <dgm:t>
        <a:bodyPr/>
        <a:lstStyle/>
        <a:p>
          <a:endParaRPr lang="en-US"/>
        </a:p>
      </dgm:t>
    </dgm:pt>
    <dgm:pt modelId="{6A9C2695-B26C-4ADF-832B-C8072B7A4156}">
      <dgm:prSet phldrT="[Text]"/>
      <dgm:spPr/>
      <dgm:t>
        <a:bodyPr/>
        <a:lstStyle/>
        <a:p>
          <a:r>
            <a:rPr lang="en-US"/>
            <a:t>States</a:t>
          </a:r>
        </a:p>
      </dgm:t>
    </dgm:pt>
    <dgm:pt modelId="{E07D79E4-3370-4890-8E9F-37DB27253F50}" type="parTrans" cxnId="{72B4D88E-EC6D-4A9D-96A0-97F995C71A71}">
      <dgm:prSet/>
      <dgm:spPr/>
      <dgm:t>
        <a:bodyPr/>
        <a:lstStyle/>
        <a:p>
          <a:endParaRPr lang="en-US"/>
        </a:p>
      </dgm:t>
    </dgm:pt>
    <dgm:pt modelId="{CCE04777-D9DA-4FB4-8268-134C70D4BCFB}" type="sibTrans" cxnId="{72B4D88E-EC6D-4A9D-96A0-97F995C71A71}">
      <dgm:prSet/>
      <dgm:spPr/>
      <dgm:t>
        <a:bodyPr/>
        <a:lstStyle/>
        <a:p>
          <a:endParaRPr lang="en-US"/>
        </a:p>
      </dgm:t>
    </dgm:pt>
    <dgm:pt modelId="{4D0F282E-F4CF-4B10-8215-D6CF99B1BFC6}">
      <dgm:prSet phldrT="[Text]"/>
      <dgm:spPr/>
      <dgm:t>
        <a:bodyPr/>
        <a:lstStyle/>
        <a:p>
          <a:r>
            <a:rPr lang="en-US"/>
            <a:t>Transitions</a:t>
          </a:r>
        </a:p>
      </dgm:t>
    </dgm:pt>
    <dgm:pt modelId="{CB0ABA0E-9E92-4C3D-9607-CC1FD4760A22}" type="parTrans" cxnId="{A0BB9DDD-8339-421B-8EED-25B804381B8C}">
      <dgm:prSet/>
      <dgm:spPr/>
      <dgm:t>
        <a:bodyPr/>
        <a:lstStyle/>
        <a:p>
          <a:endParaRPr lang="en-US"/>
        </a:p>
      </dgm:t>
    </dgm:pt>
    <dgm:pt modelId="{BCBE0EE4-F11D-4351-B20D-CBD5914340A0}" type="sibTrans" cxnId="{A0BB9DDD-8339-421B-8EED-25B804381B8C}">
      <dgm:prSet/>
      <dgm:spPr/>
      <dgm:t>
        <a:bodyPr/>
        <a:lstStyle/>
        <a:p>
          <a:endParaRPr lang="en-US"/>
        </a:p>
      </dgm:t>
    </dgm:pt>
    <dgm:pt modelId="{AF3EE6DD-F7F2-4E71-9378-DB4034DA5829}">
      <dgm:prSet phldrT="[Text]"/>
      <dgm:spPr/>
      <dgm:t>
        <a:bodyPr/>
        <a:lstStyle/>
        <a:p>
          <a:r>
            <a:rPr lang="en-US"/>
            <a:t>Events</a:t>
          </a:r>
        </a:p>
      </dgm:t>
    </dgm:pt>
    <dgm:pt modelId="{FFC3CBAC-2D70-4ACE-9EBC-B1F7E79F90B7}" type="parTrans" cxnId="{FCFF9A0D-8B6A-4B2C-B0DA-8C972D8D3FB2}">
      <dgm:prSet/>
      <dgm:spPr/>
      <dgm:t>
        <a:bodyPr/>
        <a:lstStyle/>
        <a:p>
          <a:endParaRPr lang="en-US"/>
        </a:p>
      </dgm:t>
    </dgm:pt>
    <dgm:pt modelId="{A6C2D4DE-8E8B-416C-99FE-4B28CE790620}" type="sibTrans" cxnId="{FCFF9A0D-8B6A-4B2C-B0DA-8C972D8D3FB2}">
      <dgm:prSet/>
      <dgm:spPr/>
      <dgm:t>
        <a:bodyPr/>
        <a:lstStyle/>
        <a:p>
          <a:endParaRPr lang="en-US"/>
        </a:p>
      </dgm:t>
    </dgm:pt>
    <dgm:pt modelId="{1A425ECA-BB1F-48F3-977D-1AE3D7658B17}">
      <dgm:prSet phldrT="[Text]"/>
      <dgm:spPr/>
      <dgm:t>
        <a:bodyPr/>
        <a:lstStyle/>
        <a:p>
          <a:r>
            <a:rPr lang="en-US"/>
            <a:t>Actions</a:t>
          </a:r>
        </a:p>
      </dgm:t>
    </dgm:pt>
    <dgm:pt modelId="{F4A98217-84BB-415C-809F-2B2EB03207FF}" type="parTrans" cxnId="{A95C1889-B948-4B29-BD54-06E9B89082B2}">
      <dgm:prSet/>
      <dgm:spPr/>
      <dgm:t>
        <a:bodyPr/>
        <a:lstStyle/>
        <a:p>
          <a:endParaRPr lang="en-US"/>
        </a:p>
      </dgm:t>
    </dgm:pt>
    <dgm:pt modelId="{DEF173DE-0EE8-44F3-A4B1-AECDD853ADB6}" type="sibTrans" cxnId="{A95C1889-B948-4B29-BD54-06E9B89082B2}">
      <dgm:prSet/>
      <dgm:spPr/>
      <dgm:t>
        <a:bodyPr/>
        <a:lstStyle/>
        <a:p>
          <a:endParaRPr lang="en-US"/>
        </a:p>
      </dgm:t>
    </dgm:pt>
    <dgm:pt modelId="{B30426E4-1944-4CE5-BD1C-28A9B657FD25}" type="pres">
      <dgm:prSet presAssocID="{008A78B5-90C7-4AAD-9CAB-6C5E18BE120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1BF013-9C2D-4E1F-82A4-258DA763404D}" type="pres">
      <dgm:prSet presAssocID="{B1B3F267-26EB-4798-B735-66A166ADC3D8}" presName="centerShape" presStyleLbl="node0" presStyleIdx="0" presStyleCnt="1"/>
      <dgm:spPr/>
      <dgm:t>
        <a:bodyPr/>
        <a:lstStyle/>
        <a:p>
          <a:endParaRPr lang="en-US"/>
        </a:p>
      </dgm:t>
    </dgm:pt>
    <dgm:pt modelId="{005E9FDB-AEB7-461D-886D-5E6DB6CB349F}" type="pres">
      <dgm:prSet presAssocID="{6A9C2695-B26C-4ADF-832B-C8072B7A415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8F279-CF2C-4DC7-B7E0-E48EA6FB1EB1}" type="pres">
      <dgm:prSet presAssocID="{6A9C2695-B26C-4ADF-832B-C8072B7A4156}" presName="dummy" presStyleCnt="0"/>
      <dgm:spPr/>
    </dgm:pt>
    <dgm:pt modelId="{006EAAD4-2941-419D-B9F0-F6D9DFFE6C9D}" type="pres">
      <dgm:prSet presAssocID="{CCE04777-D9DA-4FB4-8268-134C70D4BCF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20D71A7-9097-4632-BE1D-61C5DB438260}" type="pres">
      <dgm:prSet presAssocID="{4D0F282E-F4CF-4B10-8215-D6CF99B1BF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88BDB-7AAF-47D8-937E-829E3BBCAA10}" type="pres">
      <dgm:prSet presAssocID="{4D0F282E-F4CF-4B10-8215-D6CF99B1BFC6}" presName="dummy" presStyleCnt="0"/>
      <dgm:spPr/>
    </dgm:pt>
    <dgm:pt modelId="{3381B3DF-4DDB-46A1-881D-9D129089151B}" type="pres">
      <dgm:prSet presAssocID="{BCBE0EE4-F11D-4351-B20D-CBD5914340A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7EFC509-192E-4289-AA95-1B18549B6F53}" type="pres">
      <dgm:prSet presAssocID="{AF3EE6DD-F7F2-4E71-9378-DB4034DA58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FE5C1-DABB-493E-A27B-15506B89EDBA}" type="pres">
      <dgm:prSet presAssocID="{AF3EE6DD-F7F2-4E71-9378-DB4034DA5829}" presName="dummy" presStyleCnt="0"/>
      <dgm:spPr/>
    </dgm:pt>
    <dgm:pt modelId="{4B9C0974-7D47-4F1F-B587-AF88E3EA56F0}" type="pres">
      <dgm:prSet presAssocID="{A6C2D4DE-8E8B-416C-99FE-4B28CE79062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5073B49-5ECD-40C4-AFDB-CC20A09D6EB2}" type="pres">
      <dgm:prSet presAssocID="{1A425ECA-BB1F-48F3-977D-1AE3D7658B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9CFF0-84E5-47B0-8A5A-48C15AB039BB}" type="pres">
      <dgm:prSet presAssocID="{1A425ECA-BB1F-48F3-977D-1AE3D7658B17}" presName="dummy" presStyleCnt="0"/>
      <dgm:spPr/>
    </dgm:pt>
    <dgm:pt modelId="{133577B9-E158-4649-AEC1-9A5821E573C2}" type="pres">
      <dgm:prSet presAssocID="{DEF173DE-0EE8-44F3-A4B1-AECDD853ADB6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679D0DB4-5D10-406A-929F-B24F103FB343}" type="presOf" srcId="{1A425ECA-BB1F-48F3-977D-1AE3D7658B17}" destId="{B5073B49-5ECD-40C4-AFDB-CC20A09D6EB2}" srcOrd="0" destOrd="0" presId="urn:microsoft.com/office/officeart/2005/8/layout/radial6"/>
    <dgm:cxn modelId="{71BBF9B6-8C88-4221-8450-C68452B2E6F4}" type="presOf" srcId="{BCBE0EE4-F11D-4351-B20D-CBD5914340A0}" destId="{3381B3DF-4DDB-46A1-881D-9D129089151B}" srcOrd="0" destOrd="0" presId="urn:microsoft.com/office/officeart/2005/8/layout/radial6"/>
    <dgm:cxn modelId="{9E2D1A94-5D13-455B-AAFA-52C36593CA37}" type="presOf" srcId="{008A78B5-90C7-4AAD-9CAB-6C5E18BE1205}" destId="{B30426E4-1944-4CE5-BD1C-28A9B657FD25}" srcOrd="0" destOrd="0" presId="urn:microsoft.com/office/officeart/2005/8/layout/radial6"/>
    <dgm:cxn modelId="{0390C842-D9F7-4EB7-8E39-F2DF37636E0C}" type="presOf" srcId="{4D0F282E-F4CF-4B10-8215-D6CF99B1BFC6}" destId="{820D71A7-9097-4632-BE1D-61C5DB438260}" srcOrd="0" destOrd="0" presId="urn:microsoft.com/office/officeart/2005/8/layout/radial6"/>
    <dgm:cxn modelId="{31326764-CC56-4A8E-8847-32E26628A08A}" srcId="{008A78B5-90C7-4AAD-9CAB-6C5E18BE1205}" destId="{B1B3F267-26EB-4798-B735-66A166ADC3D8}" srcOrd="0" destOrd="0" parTransId="{681EFF41-1301-40A7-8B41-6B2CC4C99E31}" sibTransId="{E6A4CC3A-C214-4686-8E2C-4A5F96CC5566}"/>
    <dgm:cxn modelId="{7827D31B-E9A5-4ADA-BBB1-69CF98D8111C}" type="presOf" srcId="{B1B3F267-26EB-4798-B735-66A166ADC3D8}" destId="{891BF013-9C2D-4E1F-82A4-258DA763404D}" srcOrd="0" destOrd="0" presId="urn:microsoft.com/office/officeart/2005/8/layout/radial6"/>
    <dgm:cxn modelId="{A95C1889-B948-4B29-BD54-06E9B89082B2}" srcId="{B1B3F267-26EB-4798-B735-66A166ADC3D8}" destId="{1A425ECA-BB1F-48F3-977D-1AE3D7658B17}" srcOrd="3" destOrd="0" parTransId="{F4A98217-84BB-415C-809F-2B2EB03207FF}" sibTransId="{DEF173DE-0EE8-44F3-A4B1-AECDD853ADB6}"/>
    <dgm:cxn modelId="{4FB422A3-4C56-44E9-ACA3-D2C3F3A3F29A}" type="presOf" srcId="{A6C2D4DE-8E8B-416C-99FE-4B28CE790620}" destId="{4B9C0974-7D47-4F1F-B587-AF88E3EA56F0}" srcOrd="0" destOrd="0" presId="urn:microsoft.com/office/officeart/2005/8/layout/radial6"/>
    <dgm:cxn modelId="{4A5F6526-F2B8-4312-9896-E4678210AF9D}" type="presOf" srcId="{6A9C2695-B26C-4ADF-832B-C8072B7A4156}" destId="{005E9FDB-AEB7-461D-886D-5E6DB6CB349F}" srcOrd="0" destOrd="0" presId="urn:microsoft.com/office/officeart/2005/8/layout/radial6"/>
    <dgm:cxn modelId="{2C99BC59-0C9F-4CC6-8A14-6062556B7DA5}" type="presOf" srcId="{AF3EE6DD-F7F2-4E71-9378-DB4034DA5829}" destId="{A7EFC509-192E-4289-AA95-1B18549B6F53}" srcOrd="0" destOrd="0" presId="urn:microsoft.com/office/officeart/2005/8/layout/radial6"/>
    <dgm:cxn modelId="{A0BB9DDD-8339-421B-8EED-25B804381B8C}" srcId="{B1B3F267-26EB-4798-B735-66A166ADC3D8}" destId="{4D0F282E-F4CF-4B10-8215-D6CF99B1BFC6}" srcOrd="1" destOrd="0" parTransId="{CB0ABA0E-9E92-4C3D-9607-CC1FD4760A22}" sibTransId="{BCBE0EE4-F11D-4351-B20D-CBD5914340A0}"/>
    <dgm:cxn modelId="{F43DF23E-5AD9-41E1-A2E4-783EDA6A89B7}" type="presOf" srcId="{DEF173DE-0EE8-44F3-A4B1-AECDD853ADB6}" destId="{133577B9-E158-4649-AEC1-9A5821E573C2}" srcOrd="0" destOrd="0" presId="urn:microsoft.com/office/officeart/2005/8/layout/radial6"/>
    <dgm:cxn modelId="{6BFAB9A7-5E2E-470C-B1F4-8A9FE8AAD826}" type="presOf" srcId="{CCE04777-D9DA-4FB4-8268-134C70D4BCFB}" destId="{006EAAD4-2941-419D-B9F0-F6D9DFFE6C9D}" srcOrd="0" destOrd="0" presId="urn:microsoft.com/office/officeart/2005/8/layout/radial6"/>
    <dgm:cxn modelId="{72B4D88E-EC6D-4A9D-96A0-97F995C71A71}" srcId="{B1B3F267-26EB-4798-B735-66A166ADC3D8}" destId="{6A9C2695-B26C-4ADF-832B-C8072B7A4156}" srcOrd="0" destOrd="0" parTransId="{E07D79E4-3370-4890-8E9F-37DB27253F50}" sibTransId="{CCE04777-D9DA-4FB4-8268-134C70D4BCFB}"/>
    <dgm:cxn modelId="{FCFF9A0D-8B6A-4B2C-B0DA-8C972D8D3FB2}" srcId="{B1B3F267-26EB-4798-B735-66A166ADC3D8}" destId="{AF3EE6DD-F7F2-4E71-9378-DB4034DA5829}" srcOrd="2" destOrd="0" parTransId="{FFC3CBAC-2D70-4ACE-9EBC-B1F7E79F90B7}" sibTransId="{A6C2D4DE-8E8B-416C-99FE-4B28CE790620}"/>
    <dgm:cxn modelId="{D0C6217A-6318-4B97-8FD8-6B93D06B3AAA}" type="presParOf" srcId="{B30426E4-1944-4CE5-BD1C-28A9B657FD25}" destId="{891BF013-9C2D-4E1F-82A4-258DA763404D}" srcOrd="0" destOrd="0" presId="urn:microsoft.com/office/officeart/2005/8/layout/radial6"/>
    <dgm:cxn modelId="{B010DE22-D7AA-4878-9953-44CD16961251}" type="presParOf" srcId="{B30426E4-1944-4CE5-BD1C-28A9B657FD25}" destId="{005E9FDB-AEB7-461D-886D-5E6DB6CB349F}" srcOrd="1" destOrd="0" presId="urn:microsoft.com/office/officeart/2005/8/layout/radial6"/>
    <dgm:cxn modelId="{829588B8-87B2-4921-A3C9-C1CD8EFC31CF}" type="presParOf" srcId="{B30426E4-1944-4CE5-BD1C-28A9B657FD25}" destId="{70A8F279-CF2C-4DC7-B7E0-E48EA6FB1EB1}" srcOrd="2" destOrd="0" presId="urn:microsoft.com/office/officeart/2005/8/layout/radial6"/>
    <dgm:cxn modelId="{AB1B5470-D58B-4D54-A27A-1A7011CDB2E2}" type="presParOf" srcId="{B30426E4-1944-4CE5-BD1C-28A9B657FD25}" destId="{006EAAD4-2941-419D-B9F0-F6D9DFFE6C9D}" srcOrd="3" destOrd="0" presId="urn:microsoft.com/office/officeart/2005/8/layout/radial6"/>
    <dgm:cxn modelId="{F6B998E5-905E-4A8A-BF18-3814B8FF9F2B}" type="presParOf" srcId="{B30426E4-1944-4CE5-BD1C-28A9B657FD25}" destId="{820D71A7-9097-4632-BE1D-61C5DB438260}" srcOrd="4" destOrd="0" presId="urn:microsoft.com/office/officeart/2005/8/layout/radial6"/>
    <dgm:cxn modelId="{1741133C-0793-41BC-81A5-0BF7295AF0CF}" type="presParOf" srcId="{B30426E4-1944-4CE5-BD1C-28A9B657FD25}" destId="{EA288BDB-7AAF-47D8-937E-829E3BBCAA10}" srcOrd="5" destOrd="0" presId="urn:microsoft.com/office/officeart/2005/8/layout/radial6"/>
    <dgm:cxn modelId="{4113B010-7161-485F-82B6-E159DA1AF59B}" type="presParOf" srcId="{B30426E4-1944-4CE5-BD1C-28A9B657FD25}" destId="{3381B3DF-4DDB-46A1-881D-9D129089151B}" srcOrd="6" destOrd="0" presId="urn:microsoft.com/office/officeart/2005/8/layout/radial6"/>
    <dgm:cxn modelId="{7A731BEB-8F2E-4FED-9AA8-1631434B1578}" type="presParOf" srcId="{B30426E4-1944-4CE5-BD1C-28A9B657FD25}" destId="{A7EFC509-192E-4289-AA95-1B18549B6F53}" srcOrd="7" destOrd="0" presId="urn:microsoft.com/office/officeart/2005/8/layout/radial6"/>
    <dgm:cxn modelId="{DC85CFBF-C246-4A09-B86F-B851CD277645}" type="presParOf" srcId="{B30426E4-1944-4CE5-BD1C-28A9B657FD25}" destId="{4D3FE5C1-DABB-493E-A27B-15506B89EDBA}" srcOrd="8" destOrd="0" presId="urn:microsoft.com/office/officeart/2005/8/layout/radial6"/>
    <dgm:cxn modelId="{A83EB7B8-D0C8-4BB4-9BAD-37032BE506B4}" type="presParOf" srcId="{B30426E4-1944-4CE5-BD1C-28A9B657FD25}" destId="{4B9C0974-7D47-4F1F-B587-AF88E3EA56F0}" srcOrd="9" destOrd="0" presId="urn:microsoft.com/office/officeart/2005/8/layout/radial6"/>
    <dgm:cxn modelId="{F7486604-442C-4224-9C52-0B0DF0668267}" type="presParOf" srcId="{B30426E4-1944-4CE5-BD1C-28A9B657FD25}" destId="{B5073B49-5ECD-40C4-AFDB-CC20A09D6EB2}" srcOrd="10" destOrd="0" presId="urn:microsoft.com/office/officeart/2005/8/layout/radial6"/>
    <dgm:cxn modelId="{3D94FC66-5B85-4D3B-954A-F70F306548D1}" type="presParOf" srcId="{B30426E4-1944-4CE5-BD1C-28A9B657FD25}" destId="{B899CFF0-84E5-47B0-8A5A-48C15AB039BB}" srcOrd="11" destOrd="0" presId="urn:microsoft.com/office/officeart/2005/8/layout/radial6"/>
    <dgm:cxn modelId="{DEFE9141-FCAC-446E-B29C-25030512E690}" type="presParOf" srcId="{B30426E4-1944-4CE5-BD1C-28A9B657FD25}" destId="{133577B9-E158-4649-AEC1-9A5821E573C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37AAFF-7996-4E3F-84E4-A58BB52EC626}" type="doc">
      <dgm:prSet loTypeId="urn:microsoft.com/office/officeart/2005/8/layout/radia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C8AC91-8319-4DDC-88A4-FAB113BF47D5}">
      <dgm:prSet phldrT="[Text]"/>
      <dgm:spPr/>
      <dgm:t>
        <a:bodyPr/>
        <a:lstStyle/>
        <a:p>
          <a:r>
            <a:rPr lang="en-US"/>
            <a:t>States</a:t>
          </a:r>
        </a:p>
      </dgm:t>
    </dgm:pt>
    <dgm:pt modelId="{1BBD227B-A775-4F2E-A68A-B0A99D2F2266}" type="parTrans" cxnId="{B3A10780-29A3-431C-87D7-7DDCF3F116A0}">
      <dgm:prSet/>
      <dgm:spPr/>
      <dgm:t>
        <a:bodyPr/>
        <a:lstStyle/>
        <a:p>
          <a:endParaRPr lang="en-US"/>
        </a:p>
      </dgm:t>
    </dgm:pt>
    <dgm:pt modelId="{DDF402D8-F9F1-4E12-9023-35CFBFE6ED29}" type="sibTrans" cxnId="{B3A10780-29A3-431C-87D7-7DDCF3F116A0}">
      <dgm:prSet/>
      <dgm:spPr/>
      <dgm:t>
        <a:bodyPr/>
        <a:lstStyle/>
        <a:p>
          <a:endParaRPr lang="en-US"/>
        </a:p>
      </dgm:t>
    </dgm:pt>
    <dgm:pt modelId="{3CE03B34-18F4-4BC9-AD40-2A4B202A4DE3}">
      <dgm:prSet phldrT="[Text]"/>
      <dgm:spPr/>
      <dgm:t>
        <a:bodyPr/>
        <a:lstStyle/>
        <a:p>
          <a:r>
            <a:rPr lang="en-US"/>
            <a:t>Finite</a:t>
          </a:r>
        </a:p>
      </dgm:t>
    </dgm:pt>
    <dgm:pt modelId="{E725B7C7-4F3D-4DB4-99B8-7D67CC1898BE}" type="parTrans" cxnId="{8FAF7EE3-335C-46C1-ACFA-4D902B318C19}">
      <dgm:prSet/>
      <dgm:spPr/>
      <dgm:t>
        <a:bodyPr/>
        <a:lstStyle/>
        <a:p>
          <a:endParaRPr lang="en-US"/>
        </a:p>
      </dgm:t>
    </dgm:pt>
    <dgm:pt modelId="{A68DF8DB-358C-4EE0-9F4E-9BB50760C224}" type="sibTrans" cxnId="{8FAF7EE3-335C-46C1-ACFA-4D902B318C19}">
      <dgm:prSet/>
      <dgm:spPr/>
      <dgm:t>
        <a:bodyPr/>
        <a:lstStyle/>
        <a:p>
          <a:endParaRPr lang="en-US"/>
        </a:p>
      </dgm:t>
    </dgm:pt>
    <dgm:pt modelId="{1FA0B931-A613-47B0-AD40-21EFC4C07A41}">
      <dgm:prSet phldrT="[Text]"/>
      <dgm:spPr/>
      <dgm:t>
        <a:bodyPr/>
        <a:lstStyle/>
        <a:p>
          <a:r>
            <a:rPr lang="en-US" dirty="0"/>
            <a:t>Distinct</a:t>
          </a:r>
        </a:p>
      </dgm:t>
    </dgm:pt>
    <dgm:pt modelId="{39E8A4F5-E15C-4448-8CA1-8903A62731DF}" type="parTrans" cxnId="{DBE50EBD-F910-4266-8536-81A8B4C79EF0}">
      <dgm:prSet/>
      <dgm:spPr/>
      <dgm:t>
        <a:bodyPr/>
        <a:lstStyle/>
        <a:p>
          <a:endParaRPr lang="en-US"/>
        </a:p>
      </dgm:t>
    </dgm:pt>
    <dgm:pt modelId="{EC4E9DB0-3CAF-4D1A-8D83-38FE91D66DCE}" type="sibTrans" cxnId="{DBE50EBD-F910-4266-8536-81A8B4C79EF0}">
      <dgm:prSet/>
      <dgm:spPr/>
      <dgm:t>
        <a:bodyPr/>
        <a:lstStyle/>
        <a:p>
          <a:endParaRPr lang="en-US"/>
        </a:p>
      </dgm:t>
    </dgm:pt>
    <dgm:pt modelId="{DD5FEB3C-5974-41F9-B68D-386C90781DC4}">
      <dgm:prSet phldrT="[Text]"/>
      <dgm:spPr/>
      <dgm:t>
        <a:bodyPr/>
        <a:lstStyle/>
        <a:p>
          <a:r>
            <a:rPr lang="en-US" dirty="0"/>
            <a:t>1 or more initial states</a:t>
          </a:r>
        </a:p>
      </dgm:t>
    </dgm:pt>
    <dgm:pt modelId="{619071C9-3769-453F-B487-B595B45993B9}" type="parTrans" cxnId="{6A25F2BB-1661-4720-97C8-6E29FB31C953}">
      <dgm:prSet/>
      <dgm:spPr/>
      <dgm:t>
        <a:bodyPr/>
        <a:lstStyle/>
        <a:p>
          <a:endParaRPr lang="en-US"/>
        </a:p>
      </dgm:t>
    </dgm:pt>
    <dgm:pt modelId="{6843B62C-CB86-4734-9D77-AD43B784997E}" type="sibTrans" cxnId="{6A25F2BB-1661-4720-97C8-6E29FB31C953}">
      <dgm:prSet/>
      <dgm:spPr/>
      <dgm:t>
        <a:bodyPr/>
        <a:lstStyle/>
        <a:p>
          <a:endParaRPr lang="en-US"/>
        </a:p>
      </dgm:t>
    </dgm:pt>
    <dgm:pt modelId="{14292363-653C-4D71-8AB5-1B6482F79241}">
      <dgm:prSet phldrT="[Text]"/>
      <dgm:spPr/>
      <dgm:t>
        <a:bodyPr/>
        <a:lstStyle/>
        <a:p>
          <a:r>
            <a:rPr lang="en-US" dirty="0"/>
            <a:t>0 or more end states</a:t>
          </a:r>
        </a:p>
      </dgm:t>
    </dgm:pt>
    <dgm:pt modelId="{C6FA8795-2514-4C40-B71A-6958C0D4C642}" type="parTrans" cxnId="{049BF0F2-14B1-48CF-8611-DBF3C78E59B0}">
      <dgm:prSet/>
      <dgm:spPr/>
      <dgm:t>
        <a:bodyPr/>
        <a:lstStyle/>
        <a:p>
          <a:endParaRPr lang="en-US"/>
        </a:p>
      </dgm:t>
    </dgm:pt>
    <dgm:pt modelId="{6A2F326D-E1BB-459C-8398-E39CE4177FF7}" type="sibTrans" cxnId="{049BF0F2-14B1-48CF-8611-DBF3C78E59B0}">
      <dgm:prSet/>
      <dgm:spPr/>
      <dgm:t>
        <a:bodyPr/>
        <a:lstStyle/>
        <a:p>
          <a:endParaRPr lang="en-US"/>
        </a:p>
      </dgm:t>
    </dgm:pt>
    <dgm:pt modelId="{F23965F5-78C6-4F57-A3F6-A5B873B1C6AF}">
      <dgm:prSet phldrT="[Text]"/>
      <dgm:spPr/>
      <dgm:t>
        <a:bodyPr/>
        <a:lstStyle/>
        <a:p>
          <a:r>
            <a:rPr lang="en-US" dirty="0"/>
            <a:t>0 or more intermediate states</a:t>
          </a:r>
        </a:p>
      </dgm:t>
    </dgm:pt>
    <dgm:pt modelId="{04FAE4D2-791D-4FEE-BE32-77318DB3AECE}" type="parTrans" cxnId="{D2A308F4-3380-4E0A-AF0A-9124E24B2AF0}">
      <dgm:prSet/>
      <dgm:spPr/>
      <dgm:t>
        <a:bodyPr/>
        <a:lstStyle/>
        <a:p>
          <a:endParaRPr lang="en-US"/>
        </a:p>
      </dgm:t>
    </dgm:pt>
    <dgm:pt modelId="{5EB516BD-2655-42CF-B184-4643BD0738C0}" type="sibTrans" cxnId="{D2A308F4-3380-4E0A-AF0A-9124E24B2AF0}">
      <dgm:prSet/>
      <dgm:spPr/>
      <dgm:t>
        <a:bodyPr/>
        <a:lstStyle/>
        <a:p>
          <a:endParaRPr lang="en-US"/>
        </a:p>
      </dgm:t>
    </dgm:pt>
    <dgm:pt modelId="{081727E1-410A-4A4C-89B7-E3609B0BC361}" type="pres">
      <dgm:prSet presAssocID="{9F37AAFF-7996-4E3F-84E4-A58BB52EC62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22DE61-456C-458E-BA48-64BBF29C1D8C}" type="pres">
      <dgm:prSet presAssocID="{F4C8AC91-8319-4DDC-88A4-FAB113BF47D5}" presName="centerShape" presStyleLbl="node0" presStyleIdx="0" presStyleCnt="1"/>
      <dgm:spPr/>
      <dgm:t>
        <a:bodyPr/>
        <a:lstStyle/>
        <a:p>
          <a:endParaRPr lang="en-US"/>
        </a:p>
      </dgm:t>
    </dgm:pt>
    <dgm:pt modelId="{A0E0140E-8072-4968-9158-030D502E30FD}" type="pres">
      <dgm:prSet presAssocID="{E725B7C7-4F3D-4DB4-99B8-7D67CC1898BE}" presName="Name9" presStyleLbl="parChTrans1D2" presStyleIdx="0" presStyleCnt="5"/>
      <dgm:spPr/>
      <dgm:t>
        <a:bodyPr/>
        <a:lstStyle/>
        <a:p>
          <a:endParaRPr lang="en-US"/>
        </a:p>
      </dgm:t>
    </dgm:pt>
    <dgm:pt modelId="{2A40196D-34F6-4B77-8616-C12FA6DCE2DD}" type="pres">
      <dgm:prSet presAssocID="{E725B7C7-4F3D-4DB4-99B8-7D67CC1898BE}" presName="connTx" presStyleLbl="parChTrans1D2" presStyleIdx="0" presStyleCnt="5"/>
      <dgm:spPr/>
      <dgm:t>
        <a:bodyPr/>
        <a:lstStyle/>
        <a:p>
          <a:endParaRPr lang="en-US"/>
        </a:p>
      </dgm:t>
    </dgm:pt>
    <dgm:pt modelId="{68963148-3FA9-4893-97C5-61CDED6C5877}" type="pres">
      <dgm:prSet presAssocID="{3CE03B34-18F4-4BC9-AD40-2A4B202A4D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74669-B3D2-438F-9BFE-E51F69F90268}" type="pres">
      <dgm:prSet presAssocID="{39E8A4F5-E15C-4448-8CA1-8903A62731DF}" presName="Name9" presStyleLbl="parChTrans1D2" presStyleIdx="1" presStyleCnt="5"/>
      <dgm:spPr/>
      <dgm:t>
        <a:bodyPr/>
        <a:lstStyle/>
        <a:p>
          <a:endParaRPr lang="en-US"/>
        </a:p>
      </dgm:t>
    </dgm:pt>
    <dgm:pt modelId="{23F368C0-C015-4EFF-B18E-357909F74344}" type="pres">
      <dgm:prSet presAssocID="{39E8A4F5-E15C-4448-8CA1-8903A62731DF}" presName="connTx" presStyleLbl="parChTrans1D2" presStyleIdx="1" presStyleCnt="5"/>
      <dgm:spPr/>
      <dgm:t>
        <a:bodyPr/>
        <a:lstStyle/>
        <a:p>
          <a:endParaRPr lang="en-US"/>
        </a:p>
      </dgm:t>
    </dgm:pt>
    <dgm:pt modelId="{B7706623-D1A9-4032-9184-A35C5F3798D1}" type="pres">
      <dgm:prSet presAssocID="{1FA0B931-A613-47B0-AD40-21EFC4C07A4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98F62-45D7-4E9A-9E96-F4CFEFD428A2}" type="pres">
      <dgm:prSet presAssocID="{619071C9-3769-453F-B487-B595B45993B9}" presName="Name9" presStyleLbl="parChTrans1D2" presStyleIdx="2" presStyleCnt="5"/>
      <dgm:spPr/>
      <dgm:t>
        <a:bodyPr/>
        <a:lstStyle/>
        <a:p>
          <a:endParaRPr lang="en-US"/>
        </a:p>
      </dgm:t>
    </dgm:pt>
    <dgm:pt modelId="{B96DCC2E-FF52-4E6A-B3EC-460600781216}" type="pres">
      <dgm:prSet presAssocID="{619071C9-3769-453F-B487-B595B45993B9}" presName="connTx" presStyleLbl="parChTrans1D2" presStyleIdx="2" presStyleCnt="5"/>
      <dgm:spPr/>
      <dgm:t>
        <a:bodyPr/>
        <a:lstStyle/>
        <a:p>
          <a:endParaRPr lang="en-US"/>
        </a:p>
      </dgm:t>
    </dgm:pt>
    <dgm:pt modelId="{9552126B-C575-4A1C-8DC4-988930159BF8}" type="pres">
      <dgm:prSet presAssocID="{DD5FEB3C-5974-41F9-B68D-386C90781DC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5E0398-F98C-41CC-8093-B1A49B971280}" type="pres">
      <dgm:prSet presAssocID="{C6FA8795-2514-4C40-B71A-6958C0D4C642}" presName="Name9" presStyleLbl="parChTrans1D2" presStyleIdx="3" presStyleCnt="5"/>
      <dgm:spPr/>
      <dgm:t>
        <a:bodyPr/>
        <a:lstStyle/>
        <a:p>
          <a:endParaRPr lang="en-US"/>
        </a:p>
      </dgm:t>
    </dgm:pt>
    <dgm:pt modelId="{09D240F9-C0C5-456A-8B44-F17E58DCA633}" type="pres">
      <dgm:prSet presAssocID="{C6FA8795-2514-4C40-B71A-6958C0D4C64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A337C1C-D678-49B3-98DE-A8BBABFC8036}" type="pres">
      <dgm:prSet presAssocID="{14292363-653C-4D71-8AB5-1B6482F7924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107BF-92CC-4F0E-A370-6A345C8C63DE}" type="pres">
      <dgm:prSet presAssocID="{04FAE4D2-791D-4FEE-BE32-77318DB3AECE}" presName="Name9" presStyleLbl="parChTrans1D2" presStyleIdx="4" presStyleCnt="5"/>
      <dgm:spPr/>
      <dgm:t>
        <a:bodyPr/>
        <a:lstStyle/>
        <a:p>
          <a:endParaRPr lang="en-US"/>
        </a:p>
      </dgm:t>
    </dgm:pt>
    <dgm:pt modelId="{C22FA9EA-F236-40C7-8BCE-7ADA5E3B390D}" type="pres">
      <dgm:prSet presAssocID="{04FAE4D2-791D-4FEE-BE32-77318DB3AECE}" presName="connTx" presStyleLbl="parChTrans1D2" presStyleIdx="4" presStyleCnt="5"/>
      <dgm:spPr/>
      <dgm:t>
        <a:bodyPr/>
        <a:lstStyle/>
        <a:p>
          <a:endParaRPr lang="en-US"/>
        </a:p>
      </dgm:t>
    </dgm:pt>
    <dgm:pt modelId="{1DBF5449-4454-4DB1-9D9C-1F2A7CF85E28}" type="pres">
      <dgm:prSet presAssocID="{F23965F5-78C6-4F57-A3F6-A5B873B1C6A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06285B-9A44-496D-BAD7-4A9390EBFA4C}" type="presOf" srcId="{E725B7C7-4F3D-4DB4-99B8-7D67CC1898BE}" destId="{A0E0140E-8072-4968-9158-030D502E30FD}" srcOrd="0" destOrd="0" presId="urn:microsoft.com/office/officeart/2005/8/layout/radial1"/>
    <dgm:cxn modelId="{8FAB0B1E-D79C-4D0D-AC28-DE53E5737969}" type="presOf" srcId="{1FA0B931-A613-47B0-AD40-21EFC4C07A41}" destId="{B7706623-D1A9-4032-9184-A35C5F3798D1}" srcOrd="0" destOrd="0" presId="urn:microsoft.com/office/officeart/2005/8/layout/radial1"/>
    <dgm:cxn modelId="{FA152C94-9DE7-4F5B-85DB-BCE0AE78ED04}" type="presOf" srcId="{619071C9-3769-453F-B487-B595B45993B9}" destId="{B96DCC2E-FF52-4E6A-B3EC-460600781216}" srcOrd="1" destOrd="0" presId="urn:microsoft.com/office/officeart/2005/8/layout/radial1"/>
    <dgm:cxn modelId="{612413B9-AE43-4E8F-B7DD-C7A84EA68E23}" type="presOf" srcId="{619071C9-3769-453F-B487-B595B45993B9}" destId="{69E98F62-45D7-4E9A-9E96-F4CFEFD428A2}" srcOrd="0" destOrd="0" presId="urn:microsoft.com/office/officeart/2005/8/layout/radial1"/>
    <dgm:cxn modelId="{63940E5B-82C5-428B-9745-3210A7DCFD1E}" type="presOf" srcId="{39E8A4F5-E15C-4448-8CA1-8903A62731DF}" destId="{23F368C0-C015-4EFF-B18E-357909F74344}" srcOrd="1" destOrd="0" presId="urn:microsoft.com/office/officeart/2005/8/layout/radial1"/>
    <dgm:cxn modelId="{B3A10780-29A3-431C-87D7-7DDCF3F116A0}" srcId="{9F37AAFF-7996-4E3F-84E4-A58BB52EC626}" destId="{F4C8AC91-8319-4DDC-88A4-FAB113BF47D5}" srcOrd="0" destOrd="0" parTransId="{1BBD227B-A775-4F2E-A68A-B0A99D2F2266}" sibTransId="{DDF402D8-F9F1-4E12-9023-35CFBFE6ED29}"/>
    <dgm:cxn modelId="{049BF0F2-14B1-48CF-8611-DBF3C78E59B0}" srcId="{F4C8AC91-8319-4DDC-88A4-FAB113BF47D5}" destId="{14292363-653C-4D71-8AB5-1B6482F79241}" srcOrd="3" destOrd="0" parTransId="{C6FA8795-2514-4C40-B71A-6958C0D4C642}" sibTransId="{6A2F326D-E1BB-459C-8398-E39CE4177FF7}"/>
    <dgm:cxn modelId="{4FD9464A-83D4-4D92-936E-28CA5ACB62D9}" type="presOf" srcId="{04FAE4D2-791D-4FEE-BE32-77318DB3AECE}" destId="{C22FA9EA-F236-40C7-8BCE-7ADA5E3B390D}" srcOrd="1" destOrd="0" presId="urn:microsoft.com/office/officeart/2005/8/layout/radial1"/>
    <dgm:cxn modelId="{DBE50EBD-F910-4266-8536-81A8B4C79EF0}" srcId="{F4C8AC91-8319-4DDC-88A4-FAB113BF47D5}" destId="{1FA0B931-A613-47B0-AD40-21EFC4C07A41}" srcOrd="1" destOrd="0" parTransId="{39E8A4F5-E15C-4448-8CA1-8903A62731DF}" sibTransId="{EC4E9DB0-3CAF-4D1A-8D83-38FE91D66DCE}"/>
    <dgm:cxn modelId="{0AA9A339-E4E6-43E0-81E0-12BD0A419883}" type="presOf" srcId="{C6FA8795-2514-4C40-B71A-6958C0D4C642}" destId="{09D240F9-C0C5-456A-8B44-F17E58DCA633}" srcOrd="1" destOrd="0" presId="urn:microsoft.com/office/officeart/2005/8/layout/radial1"/>
    <dgm:cxn modelId="{ED7BB406-449E-4E2F-BBC4-F22A354A2728}" type="presOf" srcId="{E725B7C7-4F3D-4DB4-99B8-7D67CC1898BE}" destId="{2A40196D-34F6-4B77-8616-C12FA6DCE2DD}" srcOrd="1" destOrd="0" presId="urn:microsoft.com/office/officeart/2005/8/layout/radial1"/>
    <dgm:cxn modelId="{C22885F4-8D53-4798-8627-E72320A318F8}" type="presOf" srcId="{F4C8AC91-8319-4DDC-88A4-FAB113BF47D5}" destId="{B722DE61-456C-458E-BA48-64BBF29C1D8C}" srcOrd="0" destOrd="0" presId="urn:microsoft.com/office/officeart/2005/8/layout/radial1"/>
    <dgm:cxn modelId="{8FAF7EE3-335C-46C1-ACFA-4D902B318C19}" srcId="{F4C8AC91-8319-4DDC-88A4-FAB113BF47D5}" destId="{3CE03B34-18F4-4BC9-AD40-2A4B202A4DE3}" srcOrd="0" destOrd="0" parTransId="{E725B7C7-4F3D-4DB4-99B8-7D67CC1898BE}" sibTransId="{A68DF8DB-358C-4EE0-9F4E-9BB50760C224}"/>
    <dgm:cxn modelId="{E5298450-6735-4B4D-83F9-F1086A70C41D}" type="presOf" srcId="{F23965F5-78C6-4F57-A3F6-A5B873B1C6AF}" destId="{1DBF5449-4454-4DB1-9D9C-1F2A7CF85E28}" srcOrd="0" destOrd="0" presId="urn:microsoft.com/office/officeart/2005/8/layout/radial1"/>
    <dgm:cxn modelId="{97E0FCF5-CA9F-41A0-86AA-36E2D5414677}" type="presOf" srcId="{C6FA8795-2514-4C40-B71A-6958C0D4C642}" destId="{AA5E0398-F98C-41CC-8093-B1A49B971280}" srcOrd="0" destOrd="0" presId="urn:microsoft.com/office/officeart/2005/8/layout/radial1"/>
    <dgm:cxn modelId="{20D40253-5E7B-4A08-A0AE-C9C09079EDDD}" type="presOf" srcId="{9F37AAFF-7996-4E3F-84E4-A58BB52EC626}" destId="{081727E1-410A-4A4C-89B7-E3609B0BC361}" srcOrd="0" destOrd="0" presId="urn:microsoft.com/office/officeart/2005/8/layout/radial1"/>
    <dgm:cxn modelId="{D2A308F4-3380-4E0A-AF0A-9124E24B2AF0}" srcId="{F4C8AC91-8319-4DDC-88A4-FAB113BF47D5}" destId="{F23965F5-78C6-4F57-A3F6-A5B873B1C6AF}" srcOrd="4" destOrd="0" parTransId="{04FAE4D2-791D-4FEE-BE32-77318DB3AECE}" sibTransId="{5EB516BD-2655-42CF-B184-4643BD0738C0}"/>
    <dgm:cxn modelId="{D5091D19-AD16-4A12-BA1D-DD2EE809D591}" type="presOf" srcId="{DD5FEB3C-5974-41F9-B68D-386C90781DC4}" destId="{9552126B-C575-4A1C-8DC4-988930159BF8}" srcOrd="0" destOrd="0" presId="urn:microsoft.com/office/officeart/2005/8/layout/radial1"/>
    <dgm:cxn modelId="{98E16AEE-65FE-4579-9641-FBE65F925F46}" type="presOf" srcId="{3CE03B34-18F4-4BC9-AD40-2A4B202A4DE3}" destId="{68963148-3FA9-4893-97C5-61CDED6C5877}" srcOrd="0" destOrd="0" presId="urn:microsoft.com/office/officeart/2005/8/layout/radial1"/>
    <dgm:cxn modelId="{E10549FD-BF53-4F36-BB3E-6A3920690D60}" type="presOf" srcId="{04FAE4D2-791D-4FEE-BE32-77318DB3AECE}" destId="{F3B107BF-92CC-4F0E-A370-6A345C8C63DE}" srcOrd="0" destOrd="0" presId="urn:microsoft.com/office/officeart/2005/8/layout/radial1"/>
    <dgm:cxn modelId="{F1B2D4A4-6BA9-4702-BBAD-F0F7B6AEEDA0}" type="presOf" srcId="{39E8A4F5-E15C-4448-8CA1-8903A62731DF}" destId="{79874669-B3D2-438F-9BFE-E51F69F90268}" srcOrd="0" destOrd="0" presId="urn:microsoft.com/office/officeart/2005/8/layout/radial1"/>
    <dgm:cxn modelId="{6A25F2BB-1661-4720-97C8-6E29FB31C953}" srcId="{F4C8AC91-8319-4DDC-88A4-FAB113BF47D5}" destId="{DD5FEB3C-5974-41F9-B68D-386C90781DC4}" srcOrd="2" destOrd="0" parTransId="{619071C9-3769-453F-B487-B595B45993B9}" sibTransId="{6843B62C-CB86-4734-9D77-AD43B784997E}"/>
    <dgm:cxn modelId="{F094F4C8-A858-4C52-811E-408A87D5D9D7}" type="presOf" srcId="{14292363-653C-4D71-8AB5-1B6482F79241}" destId="{7A337C1C-D678-49B3-98DE-A8BBABFC8036}" srcOrd="0" destOrd="0" presId="urn:microsoft.com/office/officeart/2005/8/layout/radial1"/>
    <dgm:cxn modelId="{2DD6BDC6-FA85-474A-93D1-BB8ADDC529B5}" type="presParOf" srcId="{081727E1-410A-4A4C-89B7-E3609B0BC361}" destId="{B722DE61-456C-458E-BA48-64BBF29C1D8C}" srcOrd="0" destOrd="0" presId="urn:microsoft.com/office/officeart/2005/8/layout/radial1"/>
    <dgm:cxn modelId="{6DDD2E1E-23B3-4D4F-821D-CBB51DE04BB7}" type="presParOf" srcId="{081727E1-410A-4A4C-89B7-E3609B0BC361}" destId="{A0E0140E-8072-4968-9158-030D502E30FD}" srcOrd="1" destOrd="0" presId="urn:microsoft.com/office/officeart/2005/8/layout/radial1"/>
    <dgm:cxn modelId="{25831A2E-AC9F-4510-8F1A-726A8C417946}" type="presParOf" srcId="{A0E0140E-8072-4968-9158-030D502E30FD}" destId="{2A40196D-34F6-4B77-8616-C12FA6DCE2DD}" srcOrd="0" destOrd="0" presId="urn:microsoft.com/office/officeart/2005/8/layout/radial1"/>
    <dgm:cxn modelId="{0B843A21-72BC-456D-82CB-3E486D8BB0BE}" type="presParOf" srcId="{081727E1-410A-4A4C-89B7-E3609B0BC361}" destId="{68963148-3FA9-4893-97C5-61CDED6C5877}" srcOrd="2" destOrd="0" presId="urn:microsoft.com/office/officeart/2005/8/layout/radial1"/>
    <dgm:cxn modelId="{413F3B30-3FE8-42D5-A453-39776A96D2BA}" type="presParOf" srcId="{081727E1-410A-4A4C-89B7-E3609B0BC361}" destId="{79874669-B3D2-438F-9BFE-E51F69F90268}" srcOrd="3" destOrd="0" presId="urn:microsoft.com/office/officeart/2005/8/layout/radial1"/>
    <dgm:cxn modelId="{1C69AA87-2E6B-4BCB-853F-A0E2D4CCE116}" type="presParOf" srcId="{79874669-B3D2-438F-9BFE-E51F69F90268}" destId="{23F368C0-C015-4EFF-B18E-357909F74344}" srcOrd="0" destOrd="0" presId="urn:microsoft.com/office/officeart/2005/8/layout/radial1"/>
    <dgm:cxn modelId="{6B2BB1A7-6234-44D3-813D-D3AB9A9BAC3A}" type="presParOf" srcId="{081727E1-410A-4A4C-89B7-E3609B0BC361}" destId="{B7706623-D1A9-4032-9184-A35C5F3798D1}" srcOrd="4" destOrd="0" presId="urn:microsoft.com/office/officeart/2005/8/layout/radial1"/>
    <dgm:cxn modelId="{09B670D9-109E-4158-84E0-0CD8F16CF127}" type="presParOf" srcId="{081727E1-410A-4A4C-89B7-E3609B0BC361}" destId="{69E98F62-45D7-4E9A-9E96-F4CFEFD428A2}" srcOrd="5" destOrd="0" presId="urn:microsoft.com/office/officeart/2005/8/layout/radial1"/>
    <dgm:cxn modelId="{7B31F096-300F-40D8-8A49-2AC8467778FD}" type="presParOf" srcId="{69E98F62-45D7-4E9A-9E96-F4CFEFD428A2}" destId="{B96DCC2E-FF52-4E6A-B3EC-460600781216}" srcOrd="0" destOrd="0" presId="urn:microsoft.com/office/officeart/2005/8/layout/radial1"/>
    <dgm:cxn modelId="{24EEC51A-179F-4784-B3DF-EA245D3B1936}" type="presParOf" srcId="{081727E1-410A-4A4C-89B7-E3609B0BC361}" destId="{9552126B-C575-4A1C-8DC4-988930159BF8}" srcOrd="6" destOrd="0" presId="urn:microsoft.com/office/officeart/2005/8/layout/radial1"/>
    <dgm:cxn modelId="{31E730C4-7CEB-46A0-B9D9-4DEDEC644AF8}" type="presParOf" srcId="{081727E1-410A-4A4C-89B7-E3609B0BC361}" destId="{AA5E0398-F98C-41CC-8093-B1A49B971280}" srcOrd="7" destOrd="0" presId="urn:microsoft.com/office/officeart/2005/8/layout/radial1"/>
    <dgm:cxn modelId="{8874D9CC-5E6F-4C09-B978-5BB8CD4206A1}" type="presParOf" srcId="{AA5E0398-F98C-41CC-8093-B1A49B971280}" destId="{09D240F9-C0C5-456A-8B44-F17E58DCA633}" srcOrd="0" destOrd="0" presId="urn:microsoft.com/office/officeart/2005/8/layout/radial1"/>
    <dgm:cxn modelId="{0623C181-85B2-475D-9B78-C21400F8D828}" type="presParOf" srcId="{081727E1-410A-4A4C-89B7-E3609B0BC361}" destId="{7A337C1C-D678-49B3-98DE-A8BBABFC8036}" srcOrd="8" destOrd="0" presId="urn:microsoft.com/office/officeart/2005/8/layout/radial1"/>
    <dgm:cxn modelId="{285A534F-FC60-4BA1-81F3-34FD14E09EFF}" type="presParOf" srcId="{081727E1-410A-4A4C-89B7-E3609B0BC361}" destId="{F3B107BF-92CC-4F0E-A370-6A345C8C63DE}" srcOrd="9" destOrd="0" presId="urn:microsoft.com/office/officeart/2005/8/layout/radial1"/>
    <dgm:cxn modelId="{7174C05B-1870-466C-A0C0-1C9B362CC5C8}" type="presParOf" srcId="{F3B107BF-92CC-4F0E-A370-6A345C8C63DE}" destId="{C22FA9EA-F236-40C7-8BCE-7ADA5E3B390D}" srcOrd="0" destOrd="0" presId="urn:microsoft.com/office/officeart/2005/8/layout/radial1"/>
    <dgm:cxn modelId="{8F20EE42-A67F-4AF5-9FF2-8BAF526A89B4}" type="presParOf" srcId="{081727E1-410A-4A4C-89B7-E3609B0BC361}" destId="{1DBF5449-4454-4DB1-9D9C-1F2A7CF85E28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106651-4859-4BF4-ACF9-CB2B1667A7F9}" type="doc">
      <dgm:prSet loTypeId="urn:microsoft.com/office/officeart/2008/layout/LinedLis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E8E09C7-8DA4-42E9-9DA0-9718C90B5256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B530846F-466A-4315-A617-B761EE8C5240}" type="parTrans" cxnId="{2B09547E-8AE3-4E72-851E-9B50AF6EBCF6}">
      <dgm:prSet/>
      <dgm:spPr/>
      <dgm:t>
        <a:bodyPr/>
        <a:lstStyle/>
        <a:p>
          <a:endParaRPr lang="en-US"/>
        </a:p>
      </dgm:t>
    </dgm:pt>
    <dgm:pt modelId="{6F0016BE-BEF6-4CE1-A45F-1FA56FB6FEEC}" type="sibTrans" cxnId="{2B09547E-8AE3-4E72-851E-9B50AF6EBCF6}">
      <dgm:prSet/>
      <dgm:spPr/>
      <dgm:t>
        <a:bodyPr/>
        <a:lstStyle/>
        <a:p>
          <a:endParaRPr lang="en-US"/>
        </a:p>
      </dgm:t>
    </dgm:pt>
    <dgm:pt modelId="{A1803F41-C47A-4B5D-A117-9F1223A5A329}">
      <dgm:prSet phldrT="[Text]"/>
      <dgm:spPr/>
      <dgm:t>
        <a:bodyPr/>
        <a:lstStyle/>
        <a:p>
          <a:r>
            <a:rPr lang="en-US" dirty="0"/>
            <a:t>Timing events only?</a:t>
          </a:r>
        </a:p>
      </dgm:t>
    </dgm:pt>
    <dgm:pt modelId="{FC79D4D9-4BB4-4B9C-BEB7-143E5F10A8E7}" type="parTrans" cxnId="{146A9CBC-0D25-406D-A7A4-393FAAE663C2}">
      <dgm:prSet/>
      <dgm:spPr/>
      <dgm:t>
        <a:bodyPr/>
        <a:lstStyle/>
        <a:p>
          <a:endParaRPr lang="en-US"/>
        </a:p>
      </dgm:t>
    </dgm:pt>
    <dgm:pt modelId="{9619B32E-78DD-492F-960B-FF9EBE9E2DAA}" type="sibTrans" cxnId="{146A9CBC-0D25-406D-A7A4-393FAAE663C2}">
      <dgm:prSet/>
      <dgm:spPr/>
      <dgm:t>
        <a:bodyPr/>
        <a:lstStyle/>
        <a:p>
          <a:endParaRPr lang="en-US"/>
        </a:p>
      </dgm:t>
    </dgm:pt>
    <dgm:pt modelId="{2E546714-84C6-4BD3-B0FC-D009FEB81BAE}">
      <dgm:prSet phldrT="[Text]"/>
      <dgm:spPr/>
      <dgm:t>
        <a:bodyPr/>
        <a:lstStyle/>
        <a:p>
          <a:r>
            <a:rPr lang="en-US" dirty="0"/>
            <a:t>Input events only?</a:t>
          </a:r>
        </a:p>
      </dgm:t>
    </dgm:pt>
    <dgm:pt modelId="{72946DA8-192B-45E7-ABAB-F7A82B8B403E}" type="parTrans" cxnId="{C68A0C3B-4879-442F-BED7-F723DF109AAA}">
      <dgm:prSet/>
      <dgm:spPr/>
      <dgm:t>
        <a:bodyPr/>
        <a:lstStyle/>
        <a:p>
          <a:endParaRPr lang="en-US"/>
        </a:p>
      </dgm:t>
    </dgm:pt>
    <dgm:pt modelId="{9F4C15F7-BF25-43D1-9FDB-C921FFFE9893}" type="sibTrans" cxnId="{C68A0C3B-4879-442F-BED7-F723DF109AAA}">
      <dgm:prSet/>
      <dgm:spPr/>
      <dgm:t>
        <a:bodyPr/>
        <a:lstStyle/>
        <a:p>
          <a:endParaRPr lang="en-US"/>
        </a:p>
      </dgm:t>
    </dgm:pt>
    <dgm:pt modelId="{9D7BD611-C84B-4AA1-A073-E55457D73E9A}">
      <dgm:prSet phldrT="[Text]"/>
      <dgm:spPr/>
      <dgm:t>
        <a:bodyPr/>
        <a:lstStyle/>
        <a:p>
          <a:r>
            <a:rPr lang="en-US" dirty="0"/>
            <a:t>Timing and input events</a:t>
          </a:r>
        </a:p>
      </dgm:t>
    </dgm:pt>
    <dgm:pt modelId="{27CDB0FC-A75C-49EF-9B5C-B2DCFD91FC11}" type="parTrans" cxnId="{38F65CCF-3A99-4B60-9445-C54642AE2015}">
      <dgm:prSet/>
      <dgm:spPr/>
      <dgm:t>
        <a:bodyPr/>
        <a:lstStyle/>
        <a:p>
          <a:endParaRPr lang="en-US"/>
        </a:p>
      </dgm:t>
    </dgm:pt>
    <dgm:pt modelId="{6BE1D72A-981B-46BB-9085-D4FDC4E08ADA}" type="sibTrans" cxnId="{38F65CCF-3A99-4B60-9445-C54642AE2015}">
      <dgm:prSet/>
      <dgm:spPr/>
      <dgm:t>
        <a:bodyPr/>
        <a:lstStyle/>
        <a:p>
          <a:endParaRPr lang="en-US"/>
        </a:p>
      </dgm:t>
    </dgm:pt>
    <dgm:pt modelId="{1B179A1F-F773-40EE-81F4-D4CC7CA1F691}" type="pres">
      <dgm:prSet presAssocID="{4A106651-4859-4BF4-ACF9-CB2B1667A7F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F299B85-60FC-4313-8C4B-C95D908EE7D0}" type="pres">
      <dgm:prSet presAssocID="{2E8E09C7-8DA4-42E9-9DA0-9718C90B5256}" presName="thickLine" presStyleLbl="alignNode1" presStyleIdx="0" presStyleCnt="1"/>
      <dgm:spPr/>
    </dgm:pt>
    <dgm:pt modelId="{F7583990-926F-4C92-8238-8B470F57891C}" type="pres">
      <dgm:prSet presAssocID="{2E8E09C7-8DA4-42E9-9DA0-9718C90B5256}" presName="horz1" presStyleCnt="0"/>
      <dgm:spPr/>
    </dgm:pt>
    <dgm:pt modelId="{8BBBBBB6-7EDF-4AD0-A892-1C28C74EF262}" type="pres">
      <dgm:prSet presAssocID="{2E8E09C7-8DA4-42E9-9DA0-9718C90B5256}" presName="tx1" presStyleLbl="revTx" presStyleIdx="0" presStyleCnt="4"/>
      <dgm:spPr/>
      <dgm:t>
        <a:bodyPr/>
        <a:lstStyle/>
        <a:p>
          <a:endParaRPr lang="en-US"/>
        </a:p>
      </dgm:t>
    </dgm:pt>
    <dgm:pt modelId="{6C887044-8821-4768-957A-C9DB9FEAFC73}" type="pres">
      <dgm:prSet presAssocID="{2E8E09C7-8DA4-42E9-9DA0-9718C90B5256}" presName="vert1" presStyleCnt="0"/>
      <dgm:spPr/>
    </dgm:pt>
    <dgm:pt modelId="{18D1DBB8-895D-4B38-AECE-52FB64D21496}" type="pres">
      <dgm:prSet presAssocID="{A1803F41-C47A-4B5D-A117-9F1223A5A329}" presName="vertSpace2a" presStyleCnt="0"/>
      <dgm:spPr/>
    </dgm:pt>
    <dgm:pt modelId="{D82B1BB6-E498-451A-8F59-D712C5220A1F}" type="pres">
      <dgm:prSet presAssocID="{A1803F41-C47A-4B5D-A117-9F1223A5A329}" presName="horz2" presStyleCnt="0"/>
      <dgm:spPr/>
    </dgm:pt>
    <dgm:pt modelId="{22203BA2-763C-48E2-A37C-0A686EC7FDBD}" type="pres">
      <dgm:prSet presAssocID="{A1803F41-C47A-4B5D-A117-9F1223A5A329}" presName="horzSpace2" presStyleCnt="0"/>
      <dgm:spPr/>
    </dgm:pt>
    <dgm:pt modelId="{1C9FA5DA-725E-4B8A-BE98-F4E70DC9F621}" type="pres">
      <dgm:prSet presAssocID="{A1803F41-C47A-4B5D-A117-9F1223A5A329}" presName="tx2" presStyleLbl="revTx" presStyleIdx="1" presStyleCnt="4"/>
      <dgm:spPr/>
      <dgm:t>
        <a:bodyPr/>
        <a:lstStyle/>
        <a:p>
          <a:endParaRPr lang="en-US"/>
        </a:p>
      </dgm:t>
    </dgm:pt>
    <dgm:pt modelId="{7F2487CA-BE2A-4DFC-8037-58DA3C97F686}" type="pres">
      <dgm:prSet presAssocID="{A1803F41-C47A-4B5D-A117-9F1223A5A329}" presName="vert2" presStyleCnt="0"/>
      <dgm:spPr/>
    </dgm:pt>
    <dgm:pt modelId="{8FC500B8-3EE6-45A1-9C95-904BFFB863E3}" type="pres">
      <dgm:prSet presAssocID="{A1803F41-C47A-4B5D-A117-9F1223A5A329}" presName="thinLine2b" presStyleLbl="callout" presStyleIdx="0" presStyleCnt="3"/>
      <dgm:spPr/>
    </dgm:pt>
    <dgm:pt modelId="{E3FEAE2F-0BB4-4EE4-84C8-0F7B5F6D0680}" type="pres">
      <dgm:prSet presAssocID="{A1803F41-C47A-4B5D-A117-9F1223A5A329}" presName="vertSpace2b" presStyleCnt="0"/>
      <dgm:spPr/>
    </dgm:pt>
    <dgm:pt modelId="{BD1006D9-CF98-42F8-946D-15B01935567F}" type="pres">
      <dgm:prSet presAssocID="{2E546714-84C6-4BD3-B0FC-D009FEB81BAE}" presName="horz2" presStyleCnt="0"/>
      <dgm:spPr/>
    </dgm:pt>
    <dgm:pt modelId="{95D9D287-F5A7-406F-B2A3-5B0571979103}" type="pres">
      <dgm:prSet presAssocID="{2E546714-84C6-4BD3-B0FC-D009FEB81BAE}" presName="horzSpace2" presStyleCnt="0"/>
      <dgm:spPr/>
    </dgm:pt>
    <dgm:pt modelId="{3363FD7B-E84A-4E9D-896D-0BAEC29A2FD2}" type="pres">
      <dgm:prSet presAssocID="{2E546714-84C6-4BD3-B0FC-D009FEB81BAE}" presName="tx2" presStyleLbl="revTx" presStyleIdx="2" presStyleCnt="4"/>
      <dgm:spPr/>
      <dgm:t>
        <a:bodyPr/>
        <a:lstStyle/>
        <a:p>
          <a:endParaRPr lang="en-US"/>
        </a:p>
      </dgm:t>
    </dgm:pt>
    <dgm:pt modelId="{6829E3A6-1911-4DBD-AEFB-EEC79A96442F}" type="pres">
      <dgm:prSet presAssocID="{2E546714-84C6-4BD3-B0FC-D009FEB81BAE}" presName="vert2" presStyleCnt="0"/>
      <dgm:spPr/>
    </dgm:pt>
    <dgm:pt modelId="{039DCABC-5A08-49A7-A775-0C8BEA7159F5}" type="pres">
      <dgm:prSet presAssocID="{2E546714-84C6-4BD3-B0FC-D009FEB81BAE}" presName="thinLine2b" presStyleLbl="callout" presStyleIdx="1" presStyleCnt="3"/>
      <dgm:spPr/>
    </dgm:pt>
    <dgm:pt modelId="{6072D8E1-AD39-489C-B7DF-BF9F195C1B8C}" type="pres">
      <dgm:prSet presAssocID="{2E546714-84C6-4BD3-B0FC-D009FEB81BAE}" presName="vertSpace2b" presStyleCnt="0"/>
      <dgm:spPr/>
    </dgm:pt>
    <dgm:pt modelId="{FA4A4B2A-1C6F-4598-A15A-7E93FAF08926}" type="pres">
      <dgm:prSet presAssocID="{9D7BD611-C84B-4AA1-A073-E55457D73E9A}" presName="horz2" presStyleCnt="0"/>
      <dgm:spPr/>
    </dgm:pt>
    <dgm:pt modelId="{BF253ACF-ECC7-468B-A359-CD9E5EE9B96F}" type="pres">
      <dgm:prSet presAssocID="{9D7BD611-C84B-4AA1-A073-E55457D73E9A}" presName="horzSpace2" presStyleCnt="0"/>
      <dgm:spPr/>
    </dgm:pt>
    <dgm:pt modelId="{4717B437-4FC9-4266-85CE-4F5D3D03AB5B}" type="pres">
      <dgm:prSet presAssocID="{9D7BD611-C84B-4AA1-A073-E55457D73E9A}" presName="tx2" presStyleLbl="revTx" presStyleIdx="3" presStyleCnt="4"/>
      <dgm:spPr/>
      <dgm:t>
        <a:bodyPr/>
        <a:lstStyle/>
        <a:p>
          <a:endParaRPr lang="en-US"/>
        </a:p>
      </dgm:t>
    </dgm:pt>
    <dgm:pt modelId="{C5D09B04-D0A9-4166-9A57-8045FDB73F9E}" type="pres">
      <dgm:prSet presAssocID="{9D7BD611-C84B-4AA1-A073-E55457D73E9A}" presName="vert2" presStyleCnt="0"/>
      <dgm:spPr/>
    </dgm:pt>
    <dgm:pt modelId="{12972580-10AC-4944-8F32-6F559A93D56B}" type="pres">
      <dgm:prSet presAssocID="{9D7BD611-C84B-4AA1-A073-E55457D73E9A}" presName="thinLine2b" presStyleLbl="callout" presStyleIdx="2" presStyleCnt="3"/>
      <dgm:spPr/>
    </dgm:pt>
    <dgm:pt modelId="{D66D8017-7109-4638-BC0A-F456364A3374}" type="pres">
      <dgm:prSet presAssocID="{9D7BD611-C84B-4AA1-A073-E55457D73E9A}" presName="vertSpace2b" presStyleCnt="0"/>
      <dgm:spPr/>
    </dgm:pt>
  </dgm:ptLst>
  <dgm:cxnLst>
    <dgm:cxn modelId="{38F65CCF-3A99-4B60-9445-C54642AE2015}" srcId="{2E8E09C7-8DA4-42E9-9DA0-9718C90B5256}" destId="{9D7BD611-C84B-4AA1-A073-E55457D73E9A}" srcOrd="2" destOrd="0" parTransId="{27CDB0FC-A75C-49EF-9B5C-B2DCFD91FC11}" sibTransId="{6BE1D72A-981B-46BB-9085-D4FDC4E08ADA}"/>
    <dgm:cxn modelId="{6F56F286-9572-4F99-AF50-02A78896FA8E}" type="presOf" srcId="{A1803F41-C47A-4B5D-A117-9F1223A5A329}" destId="{1C9FA5DA-725E-4B8A-BE98-F4E70DC9F621}" srcOrd="0" destOrd="0" presId="urn:microsoft.com/office/officeart/2008/layout/LinedList"/>
    <dgm:cxn modelId="{29055610-C754-45DE-85E0-1C23EB3AA34F}" type="presOf" srcId="{4A106651-4859-4BF4-ACF9-CB2B1667A7F9}" destId="{1B179A1F-F773-40EE-81F4-D4CC7CA1F691}" srcOrd="0" destOrd="0" presId="urn:microsoft.com/office/officeart/2008/layout/LinedList"/>
    <dgm:cxn modelId="{146A9CBC-0D25-406D-A7A4-393FAAE663C2}" srcId="{2E8E09C7-8DA4-42E9-9DA0-9718C90B5256}" destId="{A1803F41-C47A-4B5D-A117-9F1223A5A329}" srcOrd="0" destOrd="0" parTransId="{FC79D4D9-4BB4-4B9C-BEB7-143E5F10A8E7}" sibTransId="{9619B32E-78DD-492F-960B-FF9EBE9E2DAA}"/>
    <dgm:cxn modelId="{8874333F-BD3D-4725-AB1D-064B0CDB9958}" type="presOf" srcId="{2E8E09C7-8DA4-42E9-9DA0-9718C90B5256}" destId="{8BBBBBB6-7EDF-4AD0-A892-1C28C74EF262}" srcOrd="0" destOrd="0" presId="urn:microsoft.com/office/officeart/2008/layout/LinedList"/>
    <dgm:cxn modelId="{F6A2BE05-67C2-4E57-8D78-12338863D1B5}" type="presOf" srcId="{9D7BD611-C84B-4AA1-A073-E55457D73E9A}" destId="{4717B437-4FC9-4266-85CE-4F5D3D03AB5B}" srcOrd="0" destOrd="0" presId="urn:microsoft.com/office/officeart/2008/layout/LinedList"/>
    <dgm:cxn modelId="{011490CA-7ADF-49A5-B2F8-5B3662F3328B}" type="presOf" srcId="{2E546714-84C6-4BD3-B0FC-D009FEB81BAE}" destId="{3363FD7B-E84A-4E9D-896D-0BAEC29A2FD2}" srcOrd="0" destOrd="0" presId="urn:microsoft.com/office/officeart/2008/layout/LinedList"/>
    <dgm:cxn modelId="{C68A0C3B-4879-442F-BED7-F723DF109AAA}" srcId="{2E8E09C7-8DA4-42E9-9DA0-9718C90B5256}" destId="{2E546714-84C6-4BD3-B0FC-D009FEB81BAE}" srcOrd="1" destOrd="0" parTransId="{72946DA8-192B-45E7-ABAB-F7A82B8B403E}" sibTransId="{9F4C15F7-BF25-43D1-9FDB-C921FFFE9893}"/>
    <dgm:cxn modelId="{2B09547E-8AE3-4E72-851E-9B50AF6EBCF6}" srcId="{4A106651-4859-4BF4-ACF9-CB2B1667A7F9}" destId="{2E8E09C7-8DA4-42E9-9DA0-9718C90B5256}" srcOrd="0" destOrd="0" parTransId="{B530846F-466A-4315-A617-B761EE8C5240}" sibTransId="{6F0016BE-BEF6-4CE1-A45F-1FA56FB6FEEC}"/>
    <dgm:cxn modelId="{0FE48E39-73B7-4B98-B4EC-6CDC0808A656}" type="presParOf" srcId="{1B179A1F-F773-40EE-81F4-D4CC7CA1F691}" destId="{6F299B85-60FC-4313-8C4B-C95D908EE7D0}" srcOrd="0" destOrd="0" presId="urn:microsoft.com/office/officeart/2008/layout/LinedList"/>
    <dgm:cxn modelId="{F59FBE87-CA89-407B-871D-934803219C7D}" type="presParOf" srcId="{1B179A1F-F773-40EE-81F4-D4CC7CA1F691}" destId="{F7583990-926F-4C92-8238-8B470F57891C}" srcOrd="1" destOrd="0" presId="urn:microsoft.com/office/officeart/2008/layout/LinedList"/>
    <dgm:cxn modelId="{B51ACE83-EEF0-4DF6-8B87-4A07D5303F11}" type="presParOf" srcId="{F7583990-926F-4C92-8238-8B470F57891C}" destId="{8BBBBBB6-7EDF-4AD0-A892-1C28C74EF262}" srcOrd="0" destOrd="0" presId="urn:microsoft.com/office/officeart/2008/layout/LinedList"/>
    <dgm:cxn modelId="{44ABE51F-6D9E-4FE5-9A32-13167F851463}" type="presParOf" srcId="{F7583990-926F-4C92-8238-8B470F57891C}" destId="{6C887044-8821-4768-957A-C9DB9FEAFC73}" srcOrd="1" destOrd="0" presId="urn:microsoft.com/office/officeart/2008/layout/LinedList"/>
    <dgm:cxn modelId="{32404241-936B-4975-BCB0-CE03482F4205}" type="presParOf" srcId="{6C887044-8821-4768-957A-C9DB9FEAFC73}" destId="{18D1DBB8-895D-4B38-AECE-52FB64D21496}" srcOrd="0" destOrd="0" presId="urn:microsoft.com/office/officeart/2008/layout/LinedList"/>
    <dgm:cxn modelId="{39FACD4F-7A13-4937-811D-6BE93C0FCDFD}" type="presParOf" srcId="{6C887044-8821-4768-957A-C9DB9FEAFC73}" destId="{D82B1BB6-E498-451A-8F59-D712C5220A1F}" srcOrd="1" destOrd="0" presId="urn:microsoft.com/office/officeart/2008/layout/LinedList"/>
    <dgm:cxn modelId="{BF6E0F1C-B038-46D6-BF7E-88ACAC9043BD}" type="presParOf" srcId="{D82B1BB6-E498-451A-8F59-D712C5220A1F}" destId="{22203BA2-763C-48E2-A37C-0A686EC7FDBD}" srcOrd="0" destOrd="0" presId="urn:microsoft.com/office/officeart/2008/layout/LinedList"/>
    <dgm:cxn modelId="{5D7ADBF5-4FB4-4ADD-9486-6E1A61B45EB7}" type="presParOf" srcId="{D82B1BB6-E498-451A-8F59-D712C5220A1F}" destId="{1C9FA5DA-725E-4B8A-BE98-F4E70DC9F621}" srcOrd="1" destOrd="0" presId="urn:microsoft.com/office/officeart/2008/layout/LinedList"/>
    <dgm:cxn modelId="{C9F5DC3C-BD6D-4E46-B9DA-09EAD92C1924}" type="presParOf" srcId="{D82B1BB6-E498-451A-8F59-D712C5220A1F}" destId="{7F2487CA-BE2A-4DFC-8037-58DA3C97F686}" srcOrd="2" destOrd="0" presId="urn:microsoft.com/office/officeart/2008/layout/LinedList"/>
    <dgm:cxn modelId="{3344EEFD-870A-4CEC-962B-E32DD593E4C5}" type="presParOf" srcId="{6C887044-8821-4768-957A-C9DB9FEAFC73}" destId="{8FC500B8-3EE6-45A1-9C95-904BFFB863E3}" srcOrd="2" destOrd="0" presId="urn:microsoft.com/office/officeart/2008/layout/LinedList"/>
    <dgm:cxn modelId="{83DDFCD6-B26F-4BBD-AB69-8A80F0F81B6E}" type="presParOf" srcId="{6C887044-8821-4768-957A-C9DB9FEAFC73}" destId="{E3FEAE2F-0BB4-4EE4-84C8-0F7B5F6D0680}" srcOrd="3" destOrd="0" presId="urn:microsoft.com/office/officeart/2008/layout/LinedList"/>
    <dgm:cxn modelId="{E456C757-80FD-40EF-8C7C-0DB9F93E1476}" type="presParOf" srcId="{6C887044-8821-4768-957A-C9DB9FEAFC73}" destId="{BD1006D9-CF98-42F8-946D-15B01935567F}" srcOrd="4" destOrd="0" presId="urn:microsoft.com/office/officeart/2008/layout/LinedList"/>
    <dgm:cxn modelId="{CCBF897F-8495-473C-A5F0-D1AC993E84BE}" type="presParOf" srcId="{BD1006D9-CF98-42F8-946D-15B01935567F}" destId="{95D9D287-F5A7-406F-B2A3-5B0571979103}" srcOrd="0" destOrd="0" presId="urn:microsoft.com/office/officeart/2008/layout/LinedList"/>
    <dgm:cxn modelId="{4F289FEA-3853-465D-A03C-58BB2C963B85}" type="presParOf" srcId="{BD1006D9-CF98-42F8-946D-15B01935567F}" destId="{3363FD7B-E84A-4E9D-896D-0BAEC29A2FD2}" srcOrd="1" destOrd="0" presId="urn:microsoft.com/office/officeart/2008/layout/LinedList"/>
    <dgm:cxn modelId="{9D387188-C21C-45D6-AEAD-F912586E0A24}" type="presParOf" srcId="{BD1006D9-CF98-42F8-946D-15B01935567F}" destId="{6829E3A6-1911-4DBD-AEFB-EEC79A96442F}" srcOrd="2" destOrd="0" presId="urn:microsoft.com/office/officeart/2008/layout/LinedList"/>
    <dgm:cxn modelId="{DE963C5F-8571-4807-95A6-A776C7C2E050}" type="presParOf" srcId="{6C887044-8821-4768-957A-C9DB9FEAFC73}" destId="{039DCABC-5A08-49A7-A775-0C8BEA7159F5}" srcOrd="5" destOrd="0" presId="urn:microsoft.com/office/officeart/2008/layout/LinedList"/>
    <dgm:cxn modelId="{5DD5385C-0C79-4373-B17D-9686BBBD5126}" type="presParOf" srcId="{6C887044-8821-4768-957A-C9DB9FEAFC73}" destId="{6072D8E1-AD39-489C-B7DF-BF9F195C1B8C}" srcOrd="6" destOrd="0" presId="urn:microsoft.com/office/officeart/2008/layout/LinedList"/>
    <dgm:cxn modelId="{E229CA3D-0626-4762-9D50-0D7062446FC7}" type="presParOf" srcId="{6C887044-8821-4768-957A-C9DB9FEAFC73}" destId="{FA4A4B2A-1C6F-4598-A15A-7E93FAF08926}" srcOrd="7" destOrd="0" presId="urn:microsoft.com/office/officeart/2008/layout/LinedList"/>
    <dgm:cxn modelId="{CBA4E740-E885-4735-BA0F-7532E9612F05}" type="presParOf" srcId="{FA4A4B2A-1C6F-4598-A15A-7E93FAF08926}" destId="{BF253ACF-ECC7-468B-A359-CD9E5EE9B96F}" srcOrd="0" destOrd="0" presId="urn:microsoft.com/office/officeart/2008/layout/LinedList"/>
    <dgm:cxn modelId="{FE9E7232-EA3B-45DA-8B52-E4CED209B173}" type="presParOf" srcId="{FA4A4B2A-1C6F-4598-A15A-7E93FAF08926}" destId="{4717B437-4FC9-4266-85CE-4F5D3D03AB5B}" srcOrd="1" destOrd="0" presId="urn:microsoft.com/office/officeart/2008/layout/LinedList"/>
    <dgm:cxn modelId="{1225D701-00B6-4686-8E69-6577DD183BF4}" type="presParOf" srcId="{FA4A4B2A-1C6F-4598-A15A-7E93FAF08926}" destId="{C5D09B04-D0A9-4166-9A57-8045FDB73F9E}" srcOrd="2" destOrd="0" presId="urn:microsoft.com/office/officeart/2008/layout/LinedList"/>
    <dgm:cxn modelId="{3BAF44F8-9AB1-4C84-8D41-92F4C506C9AD}" type="presParOf" srcId="{6C887044-8821-4768-957A-C9DB9FEAFC73}" destId="{12972580-10AC-4944-8F32-6F559A93D56B}" srcOrd="8" destOrd="0" presId="urn:microsoft.com/office/officeart/2008/layout/LinedList"/>
    <dgm:cxn modelId="{B4E8AFCF-5D5E-4D9E-B044-70E4E639C340}" type="presParOf" srcId="{6C887044-8821-4768-957A-C9DB9FEAFC73}" destId="{D66D8017-7109-4638-BC0A-F456364A337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106651-4859-4BF4-ACF9-CB2B1667A7F9}" type="doc">
      <dgm:prSet loTypeId="urn:microsoft.com/office/officeart/2008/layout/LinedLis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E8E09C7-8DA4-42E9-9DA0-9718C90B5256}">
      <dgm:prSet phldrT="[Text]"/>
      <dgm:spPr/>
      <dgm:t>
        <a:bodyPr/>
        <a:lstStyle/>
        <a:p>
          <a:endParaRPr lang="en-US" dirty="0"/>
        </a:p>
      </dgm:t>
    </dgm:pt>
    <dgm:pt modelId="{B530846F-466A-4315-A617-B761EE8C5240}" type="parTrans" cxnId="{2B09547E-8AE3-4E72-851E-9B50AF6EBCF6}">
      <dgm:prSet/>
      <dgm:spPr/>
      <dgm:t>
        <a:bodyPr/>
        <a:lstStyle/>
        <a:p>
          <a:endParaRPr lang="en-US"/>
        </a:p>
      </dgm:t>
    </dgm:pt>
    <dgm:pt modelId="{6F0016BE-BEF6-4CE1-A45F-1FA56FB6FEEC}" type="sibTrans" cxnId="{2B09547E-8AE3-4E72-851E-9B50AF6EBCF6}">
      <dgm:prSet/>
      <dgm:spPr/>
      <dgm:t>
        <a:bodyPr/>
        <a:lstStyle/>
        <a:p>
          <a:endParaRPr lang="en-US"/>
        </a:p>
      </dgm:t>
    </dgm:pt>
    <dgm:pt modelId="{A1803F41-C47A-4B5D-A117-9F1223A5A329}">
      <dgm:prSet phldrT="[Text]"/>
      <dgm:spPr/>
      <dgm:t>
        <a:bodyPr/>
        <a:lstStyle/>
        <a:p>
          <a:r>
            <a:rPr lang="en-US" dirty="0"/>
            <a:t>Similar?</a:t>
          </a:r>
        </a:p>
      </dgm:t>
    </dgm:pt>
    <dgm:pt modelId="{FC79D4D9-4BB4-4B9C-BEB7-143E5F10A8E7}" type="parTrans" cxnId="{146A9CBC-0D25-406D-A7A4-393FAAE663C2}">
      <dgm:prSet/>
      <dgm:spPr/>
      <dgm:t>
        <a:bodyPr/>
        <a:lstStyle/>
        <a:p>
          <a:endParaRPr lang="en-US"/>
        </a:p>
      </dgm:t>
    </dgm:pt>
    <dgm:pt modelId="{9619B32E-78DD-492F-960B-FF9EBE9E2DAA}" type="sibTrans" cxnId="{146A9CBC-0D25-406D-A7A4-393FAAE663C2}">
      <dgm:prSet/>
      <dgm:spPr/>
      <dgm:t>
        <a:bodyPr/>
        <a:lstStyle/>
        <a:p>
          <a:endParaRPr lang="en-US"/>
        </a:p>
      </dgm:t>
    </dgm:pt>
    <dgm:pt modelId="{2E546714-84C6-4BD3-B0FC-D009FEB81BAE}">
      <dgm:prSet phldrT="[Text]"/>
      <dgm:spPr/>
      <dgm:t>
        <a:bodyPr/>
        <a:lstStyle/>
        <a:p>
          <a:r>
            <a:rPr lang="en-US" dirty="0"/>
            <a:t>Different?</a:t>
          </a:r>
        </a:p>
      </dgm:t>
    </dgm:pt>
    <dgm:pt modelId="{72946DA8-192B-45E7-ABAB-F7A82B8B403E}" type="parTrans" cxnId="{C68A0C3B-4879-442F-BED7-F723DF109AAA}">
      <dgm:prSet/>
      <dgm:spPr/>
      <dgm:t>
        <a:bodyPr/>
        <a:lstStyle/>
        <a:p>
          <a:endParaRPr lang="en-US"/>
        </a:p>
      </dgm:t>
    </dgm:pt>
    <dgm:pt modelId="{9F4C15F7-BF25-43D1-9FDB-C921FFFE9893}" type="sibTrans" cxnId="{C68A0C3B-4879-442F-BED7-F723DF109AAA}">
      <dgm:prSet/>
      <dgm:spPr/>
      <dgm:t>
        <a:bodyPr/>
        <a:lstStyle/>
        <a:p>
          <a:endParaRPr lang="en-US"/>
        </a:p>
      </dgm:t>
    </dgm:pt>
    <dgm:pt modelId="{1F37A25C-EE3E-47ED-B039-9B1D79358C5D}">
      <dgm:prSet phldrT="[Text]"/>
      <dgm:spPr/>
      <dgm:t>
        <a:bodyPr/>
        <a:lstStyle/>
        <a:p>
          <a:r>
            <a:rPr lang="en-US" dirty="0"/>
            <a:t>1 function + Data</a:t>
          </a:r>
        </a:p>
      </dgm:t>
    </dgm:pt>
    <dgm:pt modelId="{66E95ECB-CB60-4D82-BB2C-94D4E0937E7C}" type="parTrans" cxnId="{F160B46A-4E54-49C2-96F2-05F3FF0C48DD}">
      <dgm:prSet/>
      <dgm:spPr/>
      <dgm:t>
        <a:bodyPr/>
        <a:lstStyle/>
        <a:p>
          <a:endParaRPr lang="en-US"/>
        </a:p>
      </dgm:t>
    </dgm:pt>
    <dgm:pt modelId="{852EF52D-5E6B-4E1E-88C6-A8B7F60B6827}" type="sibTrans" cxnId="{F160B46A-4E54-49C2-96F2-05F3FF0C48DD}">
      <dgm:prSet/>
      <dgm:spPr/>
      <dgm:t>
        <a:bodyPr/>
        <a:lstStyle/>
        <a:p>
          <a:endParaRPr lang="en-US"/>
        </a:p>
      </dgm:t>
    </dgm:pt>
    <dgm:pt modelId="{3786B199-FDBF-45D9-A9D5-9BBB4102F5C4}">
      <dgm:prSet phldrT="[Text]"/>
      <dgm:spPr/>
      <dgm:t>
        <a:bodyPr/>
        <a:lstStyle/>
        <a:p>
          <a:r>
            <a:rPr lang="en-US" dirty="0"/>
            <a:t>State type + State variable + function (switch-case) + function for every state (optional)</a:t>
          </a:r>
        </a:p>
      </dgm:t>
    </dgm:pt>
    <dgm:pt modelId="{A22CA982-13C7-42DE-9C93-E648EBE305CB}" type="parTrans" cxnId="{92A7610A-7280-4B3E-8C3A-B31B690942E4}">
      <dgm:prSet/>
      <dgm:spPr/>
      <dgm:t>
        <a:bodyPr/>
        <a:lstStyle/>
        <a:p>
          <a:endParaRPr lang="en-US"/>
        </a:p>
      </dgm:t>
    </dgm:pt>
    <dgm:pt modelId="{0DEF893D-36CD-43F8-A393-C4DFBCDD8019}" type="sibTrans" cxnId="{92A7610A-7280-4B3E-8C3A-B31B690942E4}">
      <dgm:prSet/>
      <dgm:spPr/>
      <dgm:t>
        <a:bodyPr/>
        <a:lstStyle/>
        <a:p>
          <a:endParaRPr lang="en-US"/>
        </a:p>
      </dgm:t>
    </dgm:pt>
    <dgm:pt modelId="{1B179A1F-F773-40EE-81F4-D4CC7CA1F691}" type="pres">
      <dgm:prSet presAssocID="{4A106651-4859-4BF4-ACF9-CB2B1667A7F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F299B85-60FC-4313-8C4B-C95D908EE7D0}" type="pres">
      <dgm:prSet presAssocID="{2E8E09C7-8DA4-42E9-9DA0-9718C90B5256}" presName="thickLine" presStyleLbl="alignNode1" presStyleIdx="0" presStyleCnt="1" custLinFactNeighborX="254"/>
      <dgm:spPr/>
    </dgm:pt>
    <dgm:pt modelId="{F7583990-926F-4C92-8238-8B470F57891C}" type="pres">
      <dgm:prSet presAssocID="{2E8E09C7-8DA4-42E9-9DA0-9718C90B5256}" presName="horz1" presStyleCnt="0"/>
      <dgm:spPr/>
    </dgm:pt>
    <dgm:pt modelId="{8BBBBBB6-7EDF-4AD0-A892-1C28C74EF262}" type="pres">
      <dgm:prSet presAssocID="{2E8E09C7-8DA4-42E9-9DA0-9718C90B5256}" presName="tx1" presStyleLbl="revTx" presStyleIdx="0" presStyleCnt="5"/>
      <dgm:spPr/>
      <dgm:t>
        <a:bodyPr/>
        <a:lstStyle/>
        <a:p>
          <a:endParaRPr lang="en-US"/>
        </a:p>
      </dgm:t>
    </dgm:pt>
    <dgm:pt modelId="{6C887044-8821-4768-957A-C9DB9FEAFC73}" type="pres">
      <dgm:prSet presAssocID="{2E8E09C7-8DA4-42E9-9DA0-9718C90B5256}" presName="vert1" presStyleCnt="0"/>
      <dgm:spPr/>
    </dgm:pt>
    <dgm:pt modelId="{18D1DBB8-895D-4B38-AECE-52FB64D21496}" type="pres">
      <dgm:prSet presAssocID="{A1803F41-C47A-4B5D-A117-9F1223A5A329}" presName="vertSpace2a" presStyleCnt="0"/>
      <dgm:spPr/>
    </dgm:pt>
    <dgm:pt modelId="{D82B1BB6-E498-451A-8F59-D712C5220A1F}" type="pres">
      <dgm:prSet presAssocID="{A1803F41-C47A-4B5D-A117-9F1223A5A329}" presName="horz2" presStyleCnt="0"/>
      <dgm:spPr/>
    </dgm:pt>
    <dgm:pt modelId="{22203BA2-763C-48E2-A37C-0A686EC7FDBD}" type="pres">
      <dgm:prSet presAssocID="{A1803F41-C47A-4B5D-A117-9F1223A5A329}" presName="horzSpace2" presStyleCnt="0"/>
      <dgm:spPr/>
    </dgm:pt>
    <dgm:pt modelId="{1C9FA5DA-725E-4B8A-BE98-F4E70DC9F621}" type="pres">
      <dgm:prSet presAssocID="{A1803F41-C47A-4B5D-A117-9F1223A5A329}" presName="tx2" presStyleLbl="revTx" presStyleIdx="1" presStyleCnt="5"/>
      <dgm:spPr/>
      <dgm:t>
        <a:bodyPr/>
        <a:lstStyle/>
        <a:p>
          <a:endParaRPr lang="en-US"/>
        </a:p>
      </dgm:t>
    </dgm:pt>
    <dgm:pt modelId="{7F2487CA-BE2A-4DFC-8037-58DA3C97F686}" type="pres">
      <dgm:prSet presAssocID="{A1803F41-C47A-4B5D-A117-9F1223A5A329}" presName="vert2" presStyleCnt="0"/>
      <dgm:spPr/>
    </dgm:pt>
    <dgm:pt modelId="{8F625CA2-AF11-4C72-BBFB-6CF7EBA725E6}" type="pres">
      <dgm:prSet presAssocID="{1F37A25C-EE3E-47ED-B039-9B1D79358C5D}" presName="horz3" presStyleCnt="0"/>
      <dgm:spPr/>
    </dgm:pt>
    <dgm:pt modelId="{A549FAD1-2910-4451-B9A7-854852CCA443}" type="pres">
      <dgm:prSet presAssocID="{1F37A25C-EE3E-47ED-B039-9B1D79358C5D}" presName="horzSpace3" presStyleCnt="0"/>
      <dgm:spPr/>
    </dgm:pt>
    <dgm:pt modelId="{55525FF9-3BDC-46BF-9C5A-DC203C073F44}" type="pres">
      <dgm:prSet presAssocID="{1F37A25C-EE3E-47ED-B039-9B1D79358C5D}" presName="tx3" presStyleLbl="revTx" presStyleIdx="2" presStyleCnt="5"/>
      <dgm:spPr/>
      <dgm:t>
        <a:bodyPr/>
        <a:lstStyle/>
        <a:p>
          <a:endParaRPr lang="en-US"/>
        </a:p>
      </dgm:t>
    </dgm:pt>
    <dgm:pt modelId="{07FE8F70-ACFF-40D2-AFF7-9A2D51F886CD}" type="pres">
      <dgm:prSet presAssocID="{1F37A25C-EE3E-47ED-B039-9B1D79358C5D}" presName="vert3" presStyleCnt="0"/>
      <dgm:spPr/>
    </dgm:pt>
    <dgm:pt modelId="{8FC500B8-3EE6-45A1-9C95-904BFFB863E3}" type="pres">
      <dgm:prSet presAssocID="{A1803F41-C47A-4B5D-A117-9F1223A5A329}" presName="thinLine2b" presStyleLbl="callout" presStyleIdx="0" presStyleCnt="2"/>
      <dgm:spPr/>
    </dgm:pt>
    <dgm:pt modelId="{E3FEAE2F-0BB4-4EE4-84C8-0F7B5F6D0680}" type="pres">
      <dgm:prSet presAssocID="{A1803F41-C47A-4B5D-A117-9F1223A5A329}" presName="vertSpace2b" presStyleCnt="0"/>
      <dgm:spPr/>
    </dgm:pt>
    <dgm:pt modelId="{BD1006D9-CF98-42F8-946D-15B01935567F}" type="pres">
      <dgm:prSet presAssocID="{2E546714-84C6-4BD3-B0FC-D009FEB81BAE}" presName="horz2" presStyleCnt="0"/>
      <dgm:spPr/>
    </dgm:pt>
    <dgm:pt modelId="{95D9D287-F5A7-406F-B2A3-5B0571979103}" type="pres">
      <dgm:prSet presAssocID="{2E546714-84C6-4BD3-B0FC-D009FEB81BAE}" presName="horzSpace2" presStyleCnt="0"/>
      <dgm:spPr/>
    </dgm:pt>
    <dgm:pt modelId="{3363FD7B-E84A-4E9D-896D-0BAEC29A2FD2}" type="pres">
      <dgm:prSet presAssocID="{2E546714-84C6-4BD3-B0FC-D009FEB81BAE}" presName="tx2" presStyleLbl="revTx" presStyleIdx="3" presStyleCnt="5"/>
      <dgm:spPr/>
      <dgm:t>
        <a:bodyPr/>
        <a:lstStyle/>
        <a:p>
          <a:endParaRPr lang="en-US"/>
        </a:p>
      </dgm:t>
    </dgm:pt>
    <dgm:pt modelId="{6829E3A6-1911-4DBD-AEFB-EEC79A96442F}" type="pres">
      <dgm:prSet presAssocID="{2E546714-84C6-4BD3-B0FC-D009FEB81BAE}" presName="vert2" presStyleCnt="0"/>
      <dgm:spPr/>
    </dgm:pt>
    <dgm:pt modelId="{3E37CF32-9D64-4546-B2CC-4C35099E30F7}" type="pres">
      <dgm:prSet presAssocID="{3786B199-FDBF-45D9-A9D5-9BBB4102F5C4}" presName="horz3" presStyleCnt="0"/>
      <dgm:spPr/>
    </dgm:pt>
    <dgm:pt modelId="{447AF64A-A89E-4666-AEE7-4DF1C1405CCA}" type="pres">
      <dgm:prSet presAssocID="{3786B199-FDBF-45D9-A9D5-9BBB4102F5C4}" presName="horzSpace3" presStyleCnt="0"/>
      <dgm:spPr/>
    </dgm:pt>
    <dgm:pt modelId="{C89D241F-02C2-4AFA-91CD-BFE61D3012B7}" type="pres">
      <dgm:prSet presAssocID="{3786B199-FDBF-45D9-A9D5-9BBB4102F5C4}" presName="tx3" presStyleLbl="revTx" presStyleIdx="4" presStyleCnt="5"/>
      <dgm:spPr/>
      <dgm:t>
        <a:bodyPr/>
        <a:lstStyle/>
        <a:p>
          <a:endParaRPr lang="en-US"/>
        </a:p>
      </dgm:t>
    </dgm:pt>
    <dgm:pt modelId="{A17EE4F5-0BA7-4EBF-8B3E-D3A7389EC064}" type="pres">
      <dgm:prSet presAssocID="{3786B199-FDBF-45D9-A9D5-9BBB4102F5C4}" presName="vert3" presStyleCnt="0"/>
      <dgm:spPr/>
    </dgm:pt>
    <dgm:pt modelId="{039DCABC-5A08-49A7-A775-0C8BEA7159F5}" type="pres">
      <dgm:prSet presAssocID="{2E546714-84C6-4BD3-B0FC-D009FEB81BAE}" presName="thinLine2b" presStyleLbl="callout" presStyleIdx="1" presStyleCnt="2"/>
      <dgm:spPr/>
    </dgm:pt>
    <dgm:pt modelId="{6072D8E1-AD39-489C-B7DF-BF9F195C1B8C}" type="pres">
      <dgm:prSet presAssocID="{2E546714-84C6-4BD3-B0FC-D009FEB81BAE}" presName="vertSpace2b" presStyleCnt="0"/>
      <dgm:spPr/>
    </dgm:pt>
  </dgm:ptLst>
  <dgm:cxnLst>
    <dgm:cxn modelId="{6F56F286-9572-4F99-AF50-02A78896FA8E}" type="presOf" srcId="{A1803F41-C47A-4B5D-A117-9F1223A5A329}" destId="{1C9FA5DA-725E-4B8A-BE98-F4E70DC9F621}" srcOrd="0" destOrd="0" presId="urn:microsoft.com/office/officeart/2008/layout/LinedList"/>
    <dgm:cxn modelId="{F491D6D6-0977-41D6-A3A8-88346E384A15}" type="presOf" srcId="{3786B199-FDBF-45D9-A9D5-9BBB4102F5C4}" destId="{C89D241F-02C2-4AFA-91CD-BFE61D3012B7}" srcOrd="0" destOrd="0" presId="urn:microsoft.com/office/officeart/2008/layout/LinedList"/>
    <dgm:cxn modelId="{011490CA-7ADF-49A5-B2F8-5B3662F3328B}" type="presOf" srcId="{2E546714-84C6-4BD3-B0FC-D009FEB81BAE}" destId="{3363FD7B-E84A-4E9D-896D-0BAEC29A2FD2}" srcOrd="0" destOrd="0" presId="urn:microsoft.com/office/officeart/2008/layout/LinedList"/>
    <dgm:cxn modelId="{8874333F-BD3D-4725-AB1D-064B0CDB9958}" type="presOf" srcId="{2E8E09C7-8DA4-42E9-9DA0-9718C90B5256}" destId="{8BBBBBB6-7EDF-4AD0-A892-1C28C74EF262}" srcOrd="0" destOrd="0" presId="urn:microsoft.com/office/officeart/2008/layout/LinedList"/>
    <dgm:cxn modelId="{3471705F-D466-47D8-80BC-51F65FF7579B}" type="presOf" srcId="{1F37A25C-EE3E-47ED-B039-9B1D79358C5D}" destId="{55525FF9-3BDC-46BF-9C5A-DC203C073F44}" srcOrd="0" destOrd="0" presId="urn:microsoft.com/office/officeart/2008/layout/LinedList"/>
    <dgm:cxn modelId="{F160B46A-4E54-49C2-96F2-05F3FF0C48DD}" srcId="{A1803F41-C47A-4B5D-A117-9F1223A5A329}" destId="{1F37A25C-EE3E-47ED-B039-9B1D79358C5D}" srcOrd="0" destOrd="0" parTransId="{66E95ECB-CB60-4D82-BB2C-94D4E0937E7C}" sibTransId="{852EF52D-5E6B-4E1E-88C6-A8B7F60B6827}"/>
    <dgm:cxn modelId="{29055610-C754-45DE-85E0-1C23EB3AA34F}" type="presOf" srcId="{4A106651-4859-4BF4-ACF9-CB2B1667A7F9}" destId="{1B179A1F-F773-40EE-81F4-D4CC7CA1F691}" srcOrd="0" destOrd="0" presId="urn:microsoft.com/office/officeart/2008/layout/LinedList"/>
    <dgm:cxn modelId="{2B09547E-8AE3-4E72-851E-9B50AF6EBCF6}" srcId="{4A106651-4859-4BF4-ACF9-CB2B1667A7F9}" destId="{2E8E09C7-8DA4-42E9-9DA0-9718C90B5256}" srcOrd="0" destOrd="0" parTransId="{B530846F-466A-4315-A617-B761EE8C5240}" sibTransId="{6F0016BE-BEF6-4CE1-A45F-1FA56FB6FEEC}"/>
    <dgm:cxn modelId="{C68A0C3B-4879-442F-BED7-F723DF109AAA}" srcId="{2E8E09C7-8DA4-42E9-9DA0-9718C90B5256}" destId="{2E546714-84C6-4BD3-B0FC-D009FEB81BAE}" srcOrd="1" destOrd="0" parTransId="{72946DA8-192B-45E7-ABAB-F7A82B8B403E}" sibTransId="{9F4C15F7-BF25-43D1-9FDB-C921FFFE9893}"/>
    <dgm:cxn modelId="{92A7610A-7280-4B3E-8C3A-B31B690942E4}" srcId="{2E546714-84C6-4BD3-B0FC-D009FEB81BAE}" destId="{3786B199-FDBF-45D9-A9D5-9BBB4102F5C4}" srcOrd="0" destOrd="0" parTransId="{A22CA982-13C7-42DE-9C93-E648EBE305CB}" sibTransId="{0DEF893D-36CD-43F8-A393-C4DFBCDD8019}"/>
    <dgm:cxn modelId="{146A9CBC-0D25-406D-A7A4-393FAAE663C2}" srcId="{2E8E09C7-8DA4-42E9-9DA0-9718C90B5256}" destId="{A1803F41-C47A-4B5D-A117-9F1223A5A329}" srcOrd="0" destOrd="0" parTransId="{FC79D4D9-4BB4-4B9C-BEB7-143E5F10A8E7}" sibTransId="{9619B32E-78DD-492F-960B-FF9EBE9E2DAA}"/>
    <dgm:cxn modelId="{0FE48E39-73B7-4B98-B4EC-6CDC0808A656}" type="presParOf" srcId="{1B179A1F-F773-40EE-81F4-D4CC7CA1F691}" destId="{6F299B85-60FC-4313-8C4B-C95D908EE7D0}" srcOrd="0" destOrd="0" presId="urn:microsoft.com/office/officeart/2008/layout/LinedList"/>
    <dgm:cxn modelId="{F59FBE87-CA89-407B-871D-934803219C7D}" type="presParOf" srcId="{1B179A1F-F773-40EE-81F4-D4CC7CA1F691}" destId="{F7583990-926F-4C92-8238-8B470F57891C}" srcOrd="1" destOrd="0" presId="urn:microsoft.com/office/officeart/2008/layout/LinedList"/>
    <dgm:cxn modelId="{B51ACE83-EEF0-4DF6-8B87-4A07D5303F11}" type="presParOf" srcId="{F7583990-926F-4C92-8238-8B470F57891C}" destId="{8BBBBBB6-7EDF-4AD0-A892-1C28C74EF262}" srcOrd="0" destOrd="0" presId="urn:microsoft.com/office/officeart/2008/layout/LinedList"/>
    <dgm:cxn modelId="{44ABE51F-6D9E-4FE5-9A32-13167F851463}" type="presParOf" srcId="{F7583990-926F-4C92-8238-8B470F57891C}" destId="{6C887044-8821-4768-957A-C9DB9FEAFC73}" srcOrd="1" destOrd="0" presId="urn:microsoft.com/office/officeart/2008/layout/LinedList"/>
    <dgm:cxn modelId="{32404241-936B-4975-BCB0-CE03482F4205}" type="presParOf" srcId="{6C887044-8821-4768-957A-C9DB9FEAFC73}" destId="{18D1DBB8-895D-4B38-AECE-52FB64D21496}" srcOrd="0" destOrd="0" presId="urn:microsoft.com/office/officeart/2008/layout/LinedList"/>
    <dgm:cxn modelId="{39FACD4F-7A13-4937-811D-6BE93C0FCDFD}" type="presParOf" srcId="{6C887044-8821-4768-957A-C9DB9FEAFC73}" destId="{D82B1BB6-E498-451A-8F59-D712C5220A1F}" srcOrd="1" destOrd="0" presId="urn:microsoft.com/office/officeart/2008/layout/LinedList"/>
    <dgm:cxn modelId="{BF6E0F1C-B038-46D6-BF7E-88ACAC9043BD}" type="presParOf" srcId="{D82B1BB6-E498-451A-8F59-D712C5220A1F}" destId="{22203BA2-763C-48E2-A37C-0A686EC7FDBD}" srcOrd="0" destOrd="0" presId="urn:microsoft.com/office/officeart/2008/layout/LinedList"/>
    <dgm:cxn modelId="{5D7ADBF5-4FB4-4ADD-9486-6E1A61B45EB7}" type="presParOf" srcId="{D82B1BB6-E498-451A-8F59-D712C5220A1F}" destId="{1C9FA5DA-725E-4B8A-BE98-F4E70DC9F621}" srcOrd="1" destOrd="0" presId="urn:microsoft.com/office/officeart/2008/layout/LinedList"/>
    <dgm:cxn modelId="{C9F5DC3C-BD6D-4E46-B9DA-09EAD92C1924}" type="presParOf" srcId="{D82B1BB6-E498-451A-8F59-D712C5220A1F}" destId="{7F2487CA-BE2A-4DFC-8037-58DA3C97F686}" srcOrd="2" destOrd="0" presId="urn:microsoft.com/office/officeart/2008/layout/LinedList"/>
    <dgm:cxn modelId="{F82B7E5B-C568-4553-9914-D66A2E04BB15}" type="presParOf" srcId="{7F2487CA-BE2A-4DFC-8037-58DA3C97F686}" destId="{8F625CA2-AF11-4C72-BBFB-6CF7EBA725E6}" srcOrd="0" destOrd="0" presId="urn:microsoft.com/office/officeart/2008/layout/LinedList"/>
    <dgm:cxn modelId="{B598EACC-2EF9-491E-AEAD-FCA4AD24B706}" type="presParOf" srcId="{8F625CA2-AF11-4C72-BBFB-6CF7EBA725E6}" destId="{A549FAD1-2910-4451-B9A7-854852CCA443}" srcOrd="0" destOrd="0" presId="urn:microsoft.com/office/officeart/2008/layout/LinedList"/>
    <dgm:cxn modelId="{6FC6652D-4A06-44DA-90B5-F80F87D7345D}" type="presParOf" srcId="{8F625CA2-AF11-4C72-BBFB-6CF7EBA725E6}" destId="{55525FF9-3BDC-46BF-9C5A-DC203C073F44}" srcOrd="1" destOrd="0" presId="urn:microsoft.com/office/officeart/2008/layout/LinedList"/>
    <dgm:cxn modelId="{2D04851B-B543-4CDB-95B7-94718312014E}" type="presParOf" srcId="{8F625CA2-AF11-4C72-BBFB-6CF7EBA725E6}" destId="{07FE8F70-ACFF-40D2-AFF7-9A2D51F886CD}" srcOrd="2" destOrd="0" presId="urn:microsoft.com/office/officeart/2008/layout/LinedList"/>
    <dgm:cxn modelId="{3344EEFD-870A-4CEC-962B-E32DD593E4C5}" type="presParOf" srcId="{6C887044-8821-4768-957A-C9DB9FEAFC73}" destId="{8FC500B8-3EE6-45A1-9C95-904BFFB863E3}" srcOrd="2" destOrd="0" presId="urn:microsoft.com/office/officeart/2008/layout/LinedList"/>
    <dgm:cxn modelId="{83DDFCD6-B26F-4BBD-AB69-8A80F0F81B6E}" type="presParOf" srcId="{6C887044-8821-4768-957A-C9DB9FEAFC73}" destId="{E3FEAE2F-0BB4-4EE4-84C8-0F7B5F6D0680}" srcOrd="3" destOrd="0" presId="urn:microsoft.com/office/officeart/2008/layout/LinedList"/>
    <dgm:cxn modelId="{E456C757-80FD-40EF-8C7C-0DB9F93E1476}" type="presParOf" srcId="{6C887044-8821-4768-957A-C9DB9FEAFC73}" destId="{BD1006D9-CF98-42F8-946D-15B01935567F}" srcOrd="4" destOrd="0" presId="urn:microsoft.com/office/officeart/2008/layout/LinedList"/>
    <dgm:cxn modelId="{CCBF897F-8495-473C-A5F0-D1AC993E84BE}" type="presParOf" srcId="{BD1006D9-CF98-42F8-946D-15B01935567F}" destId="{95D9D287-F5A7-406F-B2A3-5B0571979103}" srcOrd="0" destOrd="0" presId="urn:microsoft.com/office/officeart/2008/layout/LinedList"/>
    <dgm:cxn modelId="{4F289FEA-3853-465D-A03C-58BB2C963B85}" type="presParOf" srcId="{BD1006D9-CF98-42F8-946D-15B01935567F}" destId="{3363FD7B-E84A-4E9D-896D-0BAEC29A2FD2}" srcOrd="1" destOrd="0" presId="urn:microsoft.com/office/officeart/2008/layout/LinedList"/>
    <dgm:cxn modelId="{9D387188-C21C-45D6-AEAD-F912586E0A24}" type="presParOf" srcId="{BD1006D9-CF98-42F8-946D-15B01935567F}" destId="{6829E3A6-1911-4DBD-AEFB-EEC79A96442F}" srcOrd="2" destOrd="0" presId="urn:microsoft.com/office/officeart/2008/layout/LinedList"/>
    <dgm:cxn modelId="{15027787-651C-4E04-9F05-C9DCDB45DFB3}" type="presParOf" srcId="{6829E3A6-1911-4DBD-AEFB-EEC79A96442F}" destId="{3E37CF32-9D64-4546-B2CC-4C35099E30F7}" srcOrd="0" destOrd="0" presId="urn:microsoft.com/office/officeart/2008/layout/LinedList"/>
    <dgm:cxn modelId="{FD0FDE64-503D-4792-A115-058D8B67DFCE}" type="presParOf" srcId="{3E37CF32-9D64-4546-B2CC-4C35099E30F7}" destId="{447AF64A-A89E-4666-AEE7-4DF1C1405CCA}" srcOrd="0" destOrd="0" presId="urn:microsoft.com/office/officeart/2008/layout/LinedList"/>
    <dgm:cxn modelId="{66AFC206-6092-4913-96E3-EE1DAA2A7854}" type="presParOf" srcId="{3E37CF32-9D64-4546-B2CC-4C35099E30F7}" destId="{C89D241F-02C2-4AFA-91CD-BFE61D3012B7}" srcOrd="1" destOrd="0" presId="urn:microsoft.com/office/officeart/2008/layout/LinedList"/>
    <dgm:cxn modelId="{6B9544FC-D45C-44AB-9791-68134CAC1CA2}" type="presParOf" srcId="{3E37CF32-9D64-4546-B2CC-4C35099E30F7}" destId="{A17EE4F5-0BA7-4EBF-8B3E-D3A7389EC064}" srcOrd="2" destOrd="0" presId="urn:microsoft.com/office/officeart/2008/layout/LinedList"/>
    <dgm:cxn modelId="{DE963C5F-8571-4807-95A6-A776C7C2E050}" type="presParOf" srcId="{6C887044-8821-4768-957A-C9DB9FEAFC73}" destId="{039DCABC-5A08-49A7-A775-0C8BEA7159F5}" srcOrd="5" destOrd="0" presId="urn:microsoft.com/office/officeart/2008/layout/LinedList"/>
    <dgm:cxn modelId="{5DD5385C-0C79-4373-B17D-9686BBBD5126}" type="presParOf" srcId="{6C887044-8821-4768-957A-C9DB9FEAFC73}" destId="{6072D8E1-AD39-489C-B7DF-BF9F195C1B8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1003FD-591F-4594-8DF8-9F6D265925A8}" type="doc">
      <dgm:prSet loTypeId="urn:microsoft.com/office/officeart/2005/8/layout/equation1" loCatId="relationship" qsTypeId="urn:microsoft.com/office/officeart/2005/8/quickstyle/simple2" qsCatId="simple" csTypeId="urn:microsoft.com/office/officeart/2005/8/colors/accent1_1" csCatId="accent1" phldr="1"/>
      <dgm:spPr/>
    </dgm:pt>
    <dgm:pt modelId="{70988944-106D-4FEC-8FD4-1067511159D9}">
      <dgm:prSet phldrT="[Text]"/>
      <dgm:spPr/>
      <dgm:t>
        <a:bodyPr/>
        <a:lstStyle/>
        <a:p>
          <a:r>
            <a:rPr lang="en-US" dirty="0"/>
            <a:t>(N-1)-switch</a:t>
          </a:r>
        </a:p>
      </dgm:t>
    </dgm:pt>
    <dgm:pt modelId="{8A11E235-1F74-4CBA-A534-66D559DDF728}" type="parTrans" cxnId="{0BAA3279-9142-4FFB-B767-E55AD1E5754D}">
      <dgm:prSet/>
      <dgm:spPr/>
      <dgm:t>
        <a:bodyPr/>
        <a:lstStyle/>
        <a:p>
          <a:endParaRPr lang="en-US"/>
        </a:p>
      </dgm:t>
    </dgm:pt>
    <dgm:pt modelId="{41F15DDD-3F4E-4D17-845D-279E387662AB}" type="sibTrans" cxnId="{0BAA3279-9142-4FFB-B767-E55AD1E5754D}">
      <dgm:prSet/>
      <dgm:spPr/>
      <dgm:t>
        <a:bodyPr/>
        <a:lstStyle/>
        <a:p>
          <a:endParaRPr lang="en-US"/>
        </a:p>
      </dgm:t>
    </dgm:pt>
    <dgm:pt modelId="{D443057F-D4EF-4636-8F3C-827B88504913}">
      <dgm:prSet phldrT="[Text]"/>
      <dgm:spPr/>
      <dgm:t>
        <a:bodyPr/>
        <a:lstStyle/>
        <a:p>
          <a:r>
            <a:rPr lang="en-US" dirty="0"/>
            <a:t>Extra level in the tree</a:t>
          </a:r>
        </a:p>
      </dgm:t>
    </dgm:pt>
    <dgm:pt modelId="{09EF0623-8A69-416A-8AD7-49D00B936065}" type="parTrans" cxnId="{ED4E6C9C-AA6B-4F34-B380-C13922904B24}">
      <dgm:prSet/>
      <dgm:spPr/>
      <dgm:t>
        <a:bodyPr/>
        <a:lstStyle/>
        <a:p>
          <a:endParaRPr lang="en-US"/>
        </a:p>
      </dgm:t>
    </dgm:pt>
    <dgm:pt modelId="{5A974CAB-059C-43F8-AC03-235CB33C4F8F}" type="sibTrans" cxnId="{ED4E6C9C-AA6B-4F34-B380-C13922904B24}">
      <dgm:prSet/>
      <dgm:spPr/>
      <dgm:t>
        <a:bodyPr/>
        <a:lstStyle/>
        <a:p>
          <a:endParaRPr lang="en-US"/>
        </a:p>
      </dgm:t>
    </dgm:pt>
    <dgm:pt modelId="{6C31928B-6C35-44A4-A75A-B4390DBFF161}">
      <dgm:prSet phldrT="[Text]"/>
      <dgm:spPr/>
      <dgm:t>
        <a:bodyPr/>
        <a:lstStyle/>
        <a:p>
          <a:r>
            <a:rPr lang="en-US" dirty="0"/>
            <a:t>N-switch</a:t>
          </a:r>
        </a:p>
      </dgm:t>
    </dgm:pt>
    <dgm:pt modelId="{35894B89-EEA8-4FBC-A0DA-B0CBDCF78778}" type="parTrans" cxnId="{AAF52799-7F23-44EF-9619-00A786E5D8CC}">
      <dgm:prSet/>
      <dgm:spPr/>
      <dgm:t>
        <a:bodyPr/>
        <a:lstStyle/>
        <a:p>
          <a:endParaRPr lang="en-US"/>
        </a:p>
      </dgm:t>
    </dgm:pt>
    <dgm:pt modelId="{4C85DC79-EEF3-44AD-B025-A2CADFCC3611}" type="sibTrans" cxnId="{AAF52799-7F23-44EF-9619-00A786E5D8CC}">
      <dgm:prSet/>
      <dgm:spPr/>
      <dgm:t>
        <a:bodyPr/>
        <a:lstStyle/>
        <a:p>
          <a:endParaRPr lang="en-US"/>
        </a:p>
      </dgm:t>
    </dgm:pt>
    <dgm:pt modelId="{E4131A25-9C39-45E6-81EF-15492ADFF514}" type="pres">
      <dgm:prSet presAssocID="{381003FD-591F-4594-8DF8-9F6D265925A8}" presName="linearFlow" presStyleCnt="0">
        <dgm:presLayoutVars>
          <dgm:dir/>
          <dgm:resizeHandles val="exact"/>
        </dgm:presLayoutVars>
      </dgm:prSet>
      <dgm:spPr/>
    </dgm:pt>
    <dgm:pt modelId="{AE262467-9C73-40D7-8EA0-0B1BDACC1623}" type="pres">
      <dgm:prSet presAssocID="{70988944-106D-4FEC-8FD4-1067511159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C5887C-7CEE-44C7-AE20-B3DA04313600}" type="pres">
      <dgm:prSet presAssocID="{41F15DDD-3F4E-4D17-845D-279E387662AB}" presName="spacerL" presStyleCnt="0"/>
      <dgm:spPr/>
    </dgm:pt>
    <dgm:pt modelId="{E22C3516-27F1-4112-8647-21242AEF4C4F}" type="pres">
      <dgm:prSet presAssocID="{41F15DDD-3F4E-4D17-845D-279E387662A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72DB8A9-5EB3-4003-A250-D7B9ED4FD882}" type="pres">
      <dgm:prSet presAssocID="{41F15DDD-3F4E-4D17-845D-279E387662AB}" presName="spacerR" presStyleCnt="0"/>
      <dgm:spPr/>
    </dgm:pt>
    <dgm:pt modelId="{C532CBD2-71F0-481C-B3EE-459AB3D2E08A}" type="pres">
      <dgm:prSet presAssocID="{D443057F-D4EF-4636-8F3C-827B8850491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DA117-3FD1-4670-A6A4-3F4820545B1F}" type="pres">
      <dgm:prSet presAssocID="{5A974CAB-059C-43F8-AC03-235CB33C4F8F}" presName="spacerL" presStyleCnt="0"/>
      <dgm:spPr/>
    </dgm:pt>
    <dgm:pt modelId="{1741C100-AE93-48DD-9194-2FD3B42F794C}" type="pres">
      <dgm:prSet presAssocID="{5A974CAB-059C-43F8-AC03-235CB33C4F8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A13053C-F675-43EB-82DD-85F84A903342}" type="pres">
      <dgm:prSet presAssocID="{5A974CAB-059C-43F8-AC03-235CB33C4F8F}" presName="spacerR" presStyleCnt="0"/>
      <dgm:spPr/>
    </dgm:pt>
    <dgm:pt modelId="{BBB3177A-8718-43CC-A098-92CB2157265B}" type="pres">
      <dgm:prSet presAssocID="{6C31928B-6C35-44A4-A75A-B4390DBFF16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0B80F-19CE-49F1-AA10-22643E32B7E9}" type="presOf" srcId="{41F15DDD-3F4E-4D17-845D-279E387662AB}" destId="{E22C3516-27F1-4112-8647-21242AEF4C4F}" srcOrd="0" destOrd="0" presId="urn:microsoft.com/office/officeart/2005/8/layout/equation1"/>
    <dgm:cxn modelId="{B8B9A221-E917-410B-BDD1-56F1F56E6A88}" type="presOf" srcId="{D443057F-D4EF-4636-8F3C-827B88504913}" destId="{C532CBD2-71F0-481C-B3EE-459AB3D2E08A}" srcOrd="0" destOrd="0" presId="urn:microsoft.com/office/officeart/2005/8/layout/equation1"/>
    <dgm:cxn modelId="{C4572840-C05A-4AA5-B8E9-3B30E6C5BCDC}" type="presOf" srcId="{6C31928B-6C35-44A4-A75A-B4390DBFF161}" destId="{BBB3177A-8718-43CC-A098-92CB2157265B}" srcOrd="0" destOrd="0" presId="urn:microsoft.com/office/officeart/2005/8/layout/equation1"/>
    <dgm:cxn modelId="{0BAA3279-9142-4FFB-B767-E55AD1E5754D}" srcId="{381003FD-591F-4594-8DF8-9F6D265925A8}" destId="{70988944-106D-4FEC-8FD4-1067511159D9}" srcOrd="0" destOrd="0" parTransId="{8A11E235-1F74-4CBA-A534-66D559DDF728}" sibTransId="{41F15DDD-3F4E-4D17-845D-279E387662AB}"/>
    <dgm:cxn modelId="{51A9365D-E3ED-4DA6-8715-F90DDE9C1191}" type="presOf" srcId="{5A974CAB-059C-43F8-AC03-235CB33C4F8F}" destId="{1741C100-AE93-48DD-9194-2FD3B42F794C}" srcOrd="0" destOrd="0" presId="urn:microsoft.com/office/officeart/2005/8/layout/equation1"/>
    <dgm:cxn modelId="{ED4E6C9C-AA6B-4F34-B380-C13922904B24}" srcId="{381003FD-591F-4594-8DF8-9F6D265925A8}" destId="{D443057F-D4EF-4636-8F3C-827B88504913}" srcOrd="1" destOrd="0" parTransId="{09EF0623-8A69-416A-8AD7-49D00B936065}" sibTransId="{5A974CAB-059C-43F8-AC03-235CB33C4F8F}"/>
    <dgm:cxn modelId="{AAF52799-7F23-44EF-9619-00A786E5D8CC}" srcId="{381003FD-591F-4594-8DF8-9F6D265925A8}" destId="{6C31928B-6C35-44A4-A75A-B4390DBFF161}" srcOrd="2" destOrd="0" parTransId="{35894B89-EEA8-4FBC-A0DA-B0CBDCF78778}" sibTransId="{4C85DC79-EEF3-44AD-B025-A2CADFCC3611}"/>
    <dgm:cxn modelId="{9DEA940A-ED2C-4BBD-9FC7-985D5D372F47}" type="presOf" srcId="{70988944-106D-4FEC-8FD4-1067511159D9}" destId="{AE262467-9C73-40D7-8EA0-0B1BDACC1623}" srcOrd="0" destOrd="0" presId="urn:microsoft.com/office/officeart/2005/8/layout/equation1"/>
    <dgm:cxn modelId="{E9866414-0949-48BA-98FC-4E8F48A32A4E}" type="presOf" srcId="{381003FD-591F-4594-8DF8-9F6D265925A8}" destId="{E4131A25-9C39-45E6-81EF-15492ADFF514}" srcOrd="0" destOrd="0" presId="urn:microsoft.com/office/officeart/2005/8/layout/equation1"/>
    <dgm:cxn modelId="{36E75C30-0470-470D-81F4-955E5D353C03}" type="presParOf" srcId="{E4131A25-9C39-45E6-81EF-15492ADFF514}" destId="{AE262467-9C73-40D7-8EA0-0B1BDACC1623}" srcOrd="0" destOrd="0" presId="urn:microsoft.com/office/officeart/2005/8/layout/equation1"/>
    <dgm:cxn modelId="{5CB05B37-3C03-4BD0-AE72-6C398E20A91A}" type="presParOf" srcId="{E4131A25-9C39-45E6-81EF-15492ADFF514}" destId="{D4C5887C-7CEE-44C7-AE20-B3DA04313600}" srcOrd="1" destOrd="0" presId="urn:microsoft.com/office/officeart/2005/8/layout/equation1"/>
    <dgm:cxn modelId="{53F31F0C-AA7D-4FAB-8E5B-348FE6A25635}" type="presParOf" srcId="{E4131A25-9C39-45E6-81EF-15492ADFF514}" destId="{E22C3516-27F1-4112-8647-21242AEF4C4F}" srcOrd="2" destOrd="0" presId="urn:microsoft.com/office/officeart/2005/8/layout/equation1"/>
    <dgm:cxn modelId="{A79CF6E1-3CF1-4B9D-A690-E81959D7B4F4}" type="presParOf" srcId="{E4131A25-9C39-45E6-81EF-15492ADFF514}" destId="{972DB8A9-5EB3-4003-A250-D7B9ED4FD882}" srcOrd="3" destOrd="0" presId="urn:microsoft.com/office/officeart/2005/8/layout/equation1"/>
    <dgm:cxn modelId="{7729E03A-24AB-4C86-9F72-21B27DC42C18}" type="presParOf" srcId="{E4131A25-9C39-45E6-81EF-15492ADFF514}" destId="{C532CBD2-71F0-481C-B3EE-459AB3D2E08A}" srcOrd="4" destOrd="0" presId="urn:microsoft.com/office/officeart/2005/8/layout/equation1"/>
    <dgm:cxn modelId="{136F86B8-93F6-47DA-9CBC-AFAF95168DB5}" type="presParOf" srcId="{E4131A25-9C39-45E6-81EF-15492ADFF514}" destId="{31FDA117-3FD1-4670-A6A4-3F4820545B1F}" srcOrd="5" destOrd="0" presId="urn:microsoft.com/office/officeart/2005/8/layout/equation1"/>
    <dgm:cxn modelId="{EA0C3CF1-1837-4681-9090-43EDF28EA609}" type="presParOf" srcId="{E4131A25-9C39-45E6-81EF-15492ADFF514}" destId="{1741C100-AE93-48DD-9194-2FD3B42F794C}" srcOrd="6" destOrd="0" presId="urn:microsoft.com/office/officeart/2005/8/layout/equation1"/>
    <dgm:cxn modelId="{C38AC344-1DED-4A33-A479-D6CCE8F0625E}" type="presParOf" srcId="{E4131A25-9C39-45E6-81EF-15492ADFF514}" destId="{1A13053C-F675-43EB-82DD-85F84A903342}" srcOrd="7" destOrd="0" presId="urn:microsoft.com/office/officeart/2005/8/layout/equation1"/>
    <dgm:cxn modelId="{79E1F47E-2BF5-4CB3-AF1E-4636DFA130F7}" type="presParOf" srcId="{E4131A25-9C39-45E6-81EF-15492ADFF514}" destId="{BBB3177A-8718-43CC-A098-92CB2157265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1003FD-591F-4594-8DF8-9F6D265925A8}" type="doc">
      <dgm:prSet loTypeId="urn:microsoft.com/office/officeart/2005/8/layout/equation1" loCatId="relationship" qsTypeId="urn:microsoft.com/office/officeart/2005/8/quickstyle/simple2" qsCatId="simple" csTypeId="urn:microsoft.com/office/officeart/2005/8/colors/accent1_1" csCatId="accent1" phldr="1"/>
      <dgm:spPr/>
    </dgm:pt>
    <dgm:pt modelId="{70988944-106D-4FEC-8FD4-1067511159D9}">
      <dgm:prSet phldrT="[Text]"/>
      <dgm:spPr/>
      <dgm:t>
        <a:bodyPr/>
        <a:lstStyle/>
        <a:p>
          <a:r>
            <a:rPr lang="en-US" dirty="0"/>
            <a:t>-</a:t>
          </a:r>
          <a:r>
            <a:rPr lang="en-US" dirty="0" err="1"/>
            <a:t>ve</a:t>
          </a:r>
          <a:r>
            <a:rPr lang="en-US" dirty="0"/>
            <a:t> Testing</a:t>
          </a:r>
        </a:p>
      </dgm:t>
    </dgm:pt>
    <dgm:pt modelId="{8A11E235-1F74-4CBA-A534-66D559DDF728}" type="parTrans" cxnId="{0BAA3279-9142-4FFB-B767-E55AD1E5754D}">
      <dgm:prSet/>
      <dgm:spPr/>
      <dgm:t>
        <a:bodyPr/>
        <a:lstStyle/>
        <a:p>
          <a:endParaRPr lang="en-US"/>
        </a:p>
      </dgm:t>
    </dgm:pt>
    <dgm:pt modelId="{41F15DDD-3F4E-4D17-845D-279E387662AB}" type="sibTrans" cxnId="{0BAA3279-9142-4FFB-B767-E55AD1E5754D}">
      <dgm:prSet/>
      <dgm:spPr/>
      <dgm:t>
        <a:bodyPr/>
        <a:lstStyle/>
        <a:p>
          <a:endParaRPr lang="en-US"/>
        </a:p>
      </dgm:t>
    </dgm:pt>
    <dgm:pt modelId="{6C31928B-6C35-44A4-A75A-B4390DBFF161}">
      <dgm:prSet phldrT="[Text]"/>
      <dgm:spPr/>
      <dgm:t>
        <a:bodyPr/>
        <a:lstStyle/>
        <a:p>
          <a:r>
            <a:rPr lang="en-US" dirty="0"/>
            <a:t>Testing Invalid Transitions</a:t>
          </a:r>
        </a:p>
      </dgm:t>
    </dgm:pt>
    <dgm:pt modelId="{35894B89-EEA8-4FBC-A0DA-B0CBDCF78778}" type="parTrans" cxnId="{AAF52799-7F23-44EF-9619-00A786E5D8CC}">
      <dgm:prSet/>
      <dgm:spPr/>
      <dgm:t>
        <a:bodyPr/>
        <a:lstStyle/>
        <a:p>
          <a:endParaRPr lang="en-US"/>
        </a:p>
      </dgm:t>
    </dgm:pt>
    <dgm:pt modelId="{4C85DC79-EEF3-44AD-B025-A2CADFCC3611}" type="sibTrans" cxnId="{AAF52799-7F23-44EF-9619-00A786E5D8CC}">
      <dgm:prSet/>
      <dgm:spPr/>
      <dgm:t>
        <a:bodyPr/>
        <a:lstStyle/>
        <a:p>
          <a:endParaRPr lang="en-US"/>
        </a:p>
      </dgm:t>
    </dgm:pt>
    <dgm:pt modelId="{E4131A25-9C39-45E6-81EF-15492ADFF514}" type="pres">
      <dgm:prSet presAssocID="{381003FD-591F-4594-8DF8-9F6D265925A8}" presName="linearFlow" presStyleCnt="0">
        <dgm:presLayoutVars>
          <dgm:dir/>
          <dgm:resizeHandles val="exact"/>
        </dgm:presLayoutVars>
      </dgm:prSet>
      <dgm:spPr/>
    </dgm:pt>
    <dgm:pt modelId="{AE262467-9C73-40D7-8EA0-0B1BDACC1623}" type="pres">
      <dgm:prSet presAssocID="{70988944-106D-4FEC-8FD4-1067511159D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C5887C-7CEE-44C7-AE20-B3DA04313600}" type="pres">
      <dgm:prSet presAssocID="{41F15DDD-3F4E-4D17-845D-279E387662AB}" presName="spacerL" presStyleCnt="0"/>
      <dgm:spPr/>
    </dgm:pt>
    <dgm:pt modelId="{E22C3516-27F1-4112-8647-21242AEF4C4F}" type="pres">
      <dgm:prSet presAssocID="{41F15DDD-3F4E-4D17-845D-279E387662A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72DB8A9-5EB3-4003-A250-D7B9ED4FD882}" type="pres">
      <dgm:prSet presAssocID="{41F15DDD-3F4E-4D17-845D-279E387662AB}" presName="spacerR" presStyleCnt="0"/>
      <dgm:spPr/>
    </dgm:pt>
    <dgm:pt modelId="{BBB3177A-8718-43CC-A098-92CB2157265B}" type="pres">
      <dgm:prSet presAssocID="{6C31928B-6C35-44A4-A75A-B4390DBFF1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0B80F-19CE-49F1-AA10-22643E32B7E9}" type="presOf" srcId="{41F15DDD-3F4E-4D17-845D-279E387662AB}" destId="{E22C3516-27F1-4112-8647-21242AEF4C4F}" srcOrd="0" destOrd="0" presId="urn:microsoft.com/office/officeart/2005/8/layout/equation1"/>
    <dgm:cxn modelId="{0BAA3279-9142-4FFB-B767-E55AD1E5754D}" srcId="{381003FD-591F-4594-8DF8-9F6D265925A8}" destId="{70988944-106D-4FEC-8FD4-1067511159D9}" srcOrd="0" destOrd="0" parTransId="{8A11E235-1F74-4CBA-A534-66D559DDF728}" sibTransId="{41F15DDD-3F4E-4D17-845D-279E387662AB}"/>
    <dgm:cxn modelId="{9DEA940A-ED2C-4BBD-9FC7-985D5D372F47}" type="presOf" srcId="{70988944-106D-4FEC-8FD4-1067511159D9}" destId="{AE262467-9C73-40D7-8EA0-0B1BDACC1623}" srcOrd="0" destOrd="0" presId="urn:microsoft.com/office/officeart/2005/8/layout/equation1"/>
    <dgm:cxn modelId="{AAF52799-7F23-44EF-9619-00A786E5D8CC}" srcId="{381003FD-591F-4594-8DF8-9F6D265925A8}" destId="{6C31928B-6C35-44A4-A75A-B4390DBFF161}" srcOrd="1" destOrd="0" parTransId="{35894B89-EEA8-4FBC-A0DA-B0CBDCF78778}" sibTransId="{4C85DC79-EEF3-44AD-B025-A2CADFCC3611}"/>
    <dgm:cxn modelId="{E9866414-0949-48BA-98FC-4E8F48A32A4E}" type="presOf" srcId="{381003FD-591F-4594-8DF8-9F6D265925A8}" destId="{E4131A25-9C39-45E6-81EF-15492ADFF514}" srcOrd="0" destOrd="0" presId="urn:microsoft.com/office/officeart/2005/8/layout/equation1"/>
    <dgm:cxn modelId="{C4572840-C05A-4AA5-B8E9-3B30E6C5BCDC}" type="presOf" srcId="{6C31928B-6C35-44A4-A75A-B4390DBFF161}" destId="{BBB3177A-8718-43CC-A098-92CB2157265B}" srcOrd="0" destOrd="0" presId="urn:microsoft.com/office/officeart/2005/8/layout/equation1"/>
    <dgm:cxn modelId="{36E75C30-0470-470D-81F4-955E5D353C03}" type="presParOf" srcId="{E4131A25-9C39-45E6-81EF-15492ADFF514}" destId="{AE262467-9C73-40D7-8EA0-0B1BDACC1623}" srcOrd="0" destOrd="0" presId="urn:microsoft.com/office/officeart/2005/8/layout/equation1"/>
    <dgm:cxn modelId="{5CB05B37-3C03-4BD0-AE72-6C398E20A91A}" type="presParOf" srcId="{E4131A25-9C39-45E6-81EF-15492ADFF514}" destId="{D4C5887C-7CEE-44C7-AE20-B3DA04313600}" srcOrd="1" destOrd="0" presId="urn:microsoft.com/office/officeart/2005/8/layout/equation1"/>
    <dgm:cxn modelId="{53F31F0C-AA7D-4FAB-8E5B-348FE6A25635}" type="presParOf" srcId="{E4131A25-9C39-45E6-81EF-15492ADFF514}" destId="{E22C3516-27F1-4112-8647-21242AEF4C4F}" srcOrd="2" destOrd="0" presId="urn:microsoft.com/office/officeart/2005/8/layout/equation1"/>
    <dgm:cxn modelId="{A79CF6E1-3CF1-4B9D-A690-E81959D7B4F4}" type="presParOf" srcId="{E4131A25-9C39-45E6-81EF-15492ADFF514}" destId="{972DB8A9-5EB3-4003-A250-D7B9ED4FD882}" srcOrd="3" destOrd="0" presId="urn:microsoft.com/office/officeart/2005/8/layout/equation1"/>
    <dgm:cxn modelId="{79E1F47E-2BF5-4CB3-AF1E-4636DFA130F7}" type="presParOf" srcId="{E4131A25-9C39-45E6-81EF-15492ADFF514}" destId="{BBB3177A-8718-43CC-A098-92CB2157265B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EE651-F12F-471D-B6FA-E128FDEF62AD}">
      <dsp:nvSpPr>
        <dsp:cNvPr id="0" name=""/>
        <dsp:cNvSpPr/>
      </dsp:nvSpPr>
      <dsp:spPr>
        <a:xfrm rot="16200000">
          <a:off x="2350778" y="826493"/>
          <a:ext cx="1750116" cy="10695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Static Design</a:t>
          </a:r>
        </a:p>
      </dsp:txBody>
      <dsp:txXfrm rot="5400000">
        <a:off x="2743301" y="538406"/>
        <a:ext cx="1017288" cy="1645680"/>
      </dsp:txXfrm>
    </dsp:sp>
    <dsp:sp modelId="{BE102BE2-9123-41E5-8408-13DFE5AE76ED}">
      <dsp:nvSpPr>
        <dsp:cNvPr id="0" name=""/>
        <dsp:cNvSpPr/>
      </dsp:nvSpPr>
      <dsp:spPr>
        <a:xfrm rot="5400000">
          <a:off x="3468849" y="826493"/>
          <a:ext cx="1750116" cy="10695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14300" rIns="68580" bIns="11430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Dynamic Design</a:t>
          </a:r>
        </a:p>
      </dsp:txBody>
      <dsp:txXfrm rot="-5400000">
        <a:off x="3809154" y="538406"/>
        <a:ext cx="1017288" cy="1645680"/>
      </dsp:txXfrm>
    </dsp:sp>
    <dsp:sp modelId="{99B9705D-5D8B-436B-90C9-E1DFC4E89E46}">
      <dsp:nvSpPr>
        <dsp:cNvPr id="0" name=""/>
        <dsp:cNvSpPr/>
      </dsp:nvSpPr>
      <dsp:spPr>
        <a:xfrm>
          <a:off x="3225727" y="0"/>
          <a:ext cx="1118070" cy="111801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215FB-3157-4D25-9FB2-DAA3370FD63D}">
      <dsp:nvSpPr>
        <dsp:cNvPr id="0" name=""/>
        <dsp:cNvSpPr/>
      </dsp:nvSpPr>
      <dsp:spPr>
        <a:xfrm rot="10800000">
          <a:off x="3225727" y="1604205"/>
          <a:ext cx="1118070" cy="111801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C65A0-290B-4583-9023-F1FCD2E41D47}">
      <dsp:nvSpPr>
        <dsp:cNvPr id="0" name=""/>
        <dsp:cNvSpPr/>
      </dsp:nvSpPr>
      <dsp:spPr>
        <a:xfrm>
          <a:off x="7993410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0690F-E003-4130-9404-806ECBAAA861}">
      <dsp:nvSpPr>
        <dsp:cNvPr id="0" name=""/>
        <dsp:cNvSpPr/>
      </dsp:nvSpPr>
      <dsp:spPr>
        <a:xfrm>
          <a:off x="7560533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E329A-1428-40F8-BFE3-0C9C8FC885E8}">
      <dsp:nvSpPr>
        <dsp:cNvPr id="0" name=""/>
        <dsp:cNvSpPr/>
      </dsp:nvSpPr>
      <dsp:spPr>
        <a:xfrm>
          <a:off x="7127656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EEAD3-D604-44DD-AC87-E02AB9011FC6}">
      <dsp:nvSpPr>
        <dsp:cNvPr id="0" name=""/>
        <dsp:cNvSpPr/>
      </dsp:nvSpPr>
      <dsp:spPr>
        <a:xfrm>
          <a:off x="6695602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669D-12A6-4636-8294-D79F9C3525CC}">
      <dsp:nvSpPr>
        <dsp:cNvPr id="0" name=""/>
        <dsp:cNvSpPr/>
      </dsp:nvSpPr>
      <dsp:spPr>
        <a:xfrm>
          <a:off x="6262725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3688-78DB-4A73-8FB2-225BB5A7A3A7}">
      <dsp:nvSpPr>
        <dsp:cNvPr id="0" name=""/>
        <dsp:cNvSpPr/>
      </dsp:nvSpPr>
      <dsp:spPr>
        <a:xfrm>
          <a:off x="5593659" y="2343393"/>
          <a:ext cx="472379" cy="4727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4F931-4D28-4C92-B7C6-AA13E85BEEBB}">
      <dsp:nvSpPr>
        <dsp:cNvPr id="0" name=""/>
        <dsp:cNvSpPr/>
      </dsp:nvSpPr>
      <dsp:spPr>
        <a:xfrm>
          <a:off x="7608265" y="197357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27330-842E-4B5B-ABDE-CC46CB02215D}">
      <dsp:nvSpPr>
        <dsp:cNvPr id="0" name=""/>
        <dsp:cNvSpPr/>
      </dsp:nvSpPr>
      <dsp:spPr>
        <a:xfrm>
          <a:off x="7608265" y="2952892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216C2-4230-4FFE-8927-30E35E394E13}">
      <dsp:nvSpPr>
        <dsp:cNvPr id="0" name=""/>
        <dsp:cNvSpPr/>
      </dsp:nvSpPr>
      <dsp:spPr>
        <a:xfrm>
          <a:off x="7818942" y="2185677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0B7E5-DB5A-437B-B6A4-0898AC67A969}">
      <dsp:nvSpPr>
        <dsp:cNvPr id="0" name=""/>
        <dsp:cNvSpPr/>
      </dsp:nvSpPr>
      <dsp:spPr>
        <a:xfrm>
          <a:off x="7832933" y="2741957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C8A0A-11E9-46A7-8F1B-32145BDD2CA3}">
      <dsp:nvSpPr>
        <dsp:cNvPr id="0" name=""/>
        <dsp:cNvSpPr/>
      </dsp:nvSpPr>
      <dsp:spPr>
        <a:xfrm>
          <a:off x="3006272" y="1383888"/>
          <a:ext cx="2391521" cy="239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Multitasking</a:t>
          </a:r>
        </a:p>
      </dsp:txBody>
      <dsp:txXfrm>
        <a:off x="3356502" y="1734154"/>
        <a:ext cx="1691061" cy="1691237"/>
      </dsp:txXfrm>
    </dsp:sp>
    <dsp:sp modelId="{364833AB-9D77-44C4-9542-B33DDF4FF6C5}">
      <dsp:nvSpPr>
        <dsp:cNvPr id="0" name=""/>
        <dsp:cNvSpPr/>
      </dsp:nvSpPr>
      <dsp:spPr>
        <a:xfrm>
          <a:off x="2827690" y="1179556"/>
          <a:ext cx="472379" cy="4727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8790B-19F3-481F-B084-9C2FDD25EADE}">
      <dsp:nvSpPr>
        <dsp:cNvPr id="0" name=""/>
        <dsp:cNvSpPr/>
      </dsp:nvSpPr>
      <dsp:spPr>
        <a:xfrm>
          <a:off x="2524841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A41BC-98CE-4257-801F-72B2834A9D58}">
      <dsp:nvSpPr>
        <dsp:cNvPr id="0" name=""/>
        <dsp:cNvSpPr/>
      </dsp:nvSpPr>
      <dsp:spPr>
        <a:xfrm>
          <a:off x="2020366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4B3DA-A1E9-4534-9DBD-BB03B5A5B269}">
      <dsp:nvSpPr>
        <dsp:cNvPr id="0" name=""/>
        <dsp:cNvSpPr/>
      </dsp:nvSpPr>
      <dsp:spPr>
        <a:xfrm>
          <a:off x="1515892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4ADF2-F3F2-4A30-832D-2C81C619E70D}">
      <dsp:nvSpPr>
        <dsp:cNvPr id="0" name=""/>
        <dsp:cNvSpPr/>
      </dsp:nvSpPr>
      <dsp:spPr>
        <a:xfrm>
          <a:off x="1011417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51F1A-BA9A-46D0-8F63-96E4A1F26499}">
      <dsp:nvSpPr>
        <dsp:cNvPr id="0" name=""/>
        <dsp:cNvSpPr/>
      </dsp:nvSpPr>
      <dsp:spPr>
        <a:xfrm>
          <a:off x="506120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545EE-D43F-4ECD-B725-BEA7F06AAD39}">
      <dsp:nvSpPr>
        <dsp:cNvPr id="0" name=""/>
        <dsp:cNvSpPr/>
      </dsp:nvSpPr>
      <dsp:spPr>
        <a:xfrm>
          <a:off x="1645" y="93016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B5F2-BED9-4D5D-A3D4-3BC3BB627CB1}">
      <dsp:nvSpPr>
        <dsp:cNvPr id="0" name=""/>
        <dsp:cNvSpPr/>
      </dsp:nvSpPr>
      <dsp:spPr>
        <a:xfrm>
          <a:off x="0" y="320663"/>
          <a:ext cx="2768437" cy="60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Context Switching </a:t>
          </a:r>
        </a:p>
      </dsp:txBody>
      <dsp:txXfrm>
        <a:off x="0" y="320663"/>
        <a:ext cx="2768437" cy="607556"/>
      </dsp:txXfrm>
    </dsp:sp>
    <dsp:sp modelId="{D5C52DC5-024C-4185-B9C1-2DEEB0169136}">
      <dsp:nvSpPr>
        <dsp:cNvPr id="0" name=""/>
        <dsp:cNvSpPr/>
      </dsp:nvSpPr>
      <dsp:spPr>
        <a:xfrm>
          <a:off x="2337206" y="2343393"/>
          <a:ext cx="472379" cy="4727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22FFF-F9B0-4044-BADB-59EC02E0DD1C}">
      <dsp:nvSpPr>
        <dsp:cNvPr id="0" name=""/>
        <dsp:cNvSpPr/>
      </dsp:nvSpPr>
      <dsp:spPr>
        <a:xfrm>
          <a:off x="1869765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14C53-0B6E-4B05-AE46-FA22EF10AE20}">
      <dsp:nvSpPr>
        <dsp:cNvPr id="0" name=""/>
        <dsp:cNvSpPr/>
      </dsp:nvSpPr>
      <dsp:spPr>
        <a:xfrm>
          <a:off x="1403146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91872-3E36-43C7-BEF6-CE95927DA74D}">
      <dsp:nvSpPr>
        <dsp:cNvPr id="0" name=""/>
        <dsp:cNvSpPr/>
      </dsp:nvSpPr>
      <dsp:spPr>
        <a:xfrm>
          <a:off x="935705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E0706-653C-4818-AC93-671E478156D7}">
      <dsp:nvSpPr>
        <dsp:cNvPr id="0" name=""/>
        <dsp:cNvSpPr/>
      </dsp:nvSpPr>
      <dsp:spPr>
        <a:xfrm>
          <a:off x="469087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0C07F-42ED-4A43-BEE0-FDFE6FEE4DFE}">
      <dsp:nvSpPr>
        <dsp:cNvPr id="0" name=""/>
        <dsp:cNvSpPr/>
      </dsp:nvSpPr>
      <dsp:spPr>
        <a:xfrm>
          <a:off x="1645" y="2461486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AF7F6-36E2-4139-8C82-07F4BCB366B3}">
      <dsp:nvSpPr>
        <dsp:cNvPr id="0" name=""/>
        <dsp:cNvSpPr/>
      </dsp:nvSpPr>
      <dsp:spPr>
        <a:xfrm>
          <a:off x="0" y="1857037"/>
          <a:ext cx="2093610" cy="60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Scheduling</a:t>
          </a:r>
        </a:p>
      </dsp:txBody>
      <dsp:txXfrm>
        <a:off x="0" y="1857037"/>
        <a:ext cx="2093610" cy="607556"/>
      </dsp:txXfrm>
    </dsp:sp>
    <dsp:sp modelId="{8C08C58F-5B59-4EAF-B397-1E9F66E165A3}">
      <dsp:nvSpPr>
        <dsp:cNvPr id="0" name=""/>
        <dsp:cNvSpPr/>
      </dsp:nvSpPr>
      <dsp:spPr>
        <a:xfrm>
          <a:off x="2827690" y="3487807"/>
          <a:ext cx="472379" cy="4727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5F64C-47A1-44AE-811B-B30D6D97C863}">
      <dsp:nvSpPr>
        <dsp:cNvPr id="0" name=""/>
        <dsp:cNvSpPr/>
      </dsp:nvSpPr>
      <dsp:spPr>
        <a:xfrm>
          <a:off x="2524841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F37A7-69D4-4737-8644-B1ADC4D201C4}">
      <dsp:nvSpPr>
        <dsp:cNvPr id="0" name=""/>
        <dsp:cNvSpPr/>
      </dsp:nvSpPr>
      <dsp:spPr>
        <a:xfrm>
          <a:off x="2020366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8E7A7-4BCE-492A-9283-91B9D6107946}">
      <dsp:nvSpPr>
        <dsp:cNvPr id="0" name=""/>
        <dsp:cNvSpPr/>
      </dsp:nvSpPr>
      <dsp:spPr>
        <a:xfrm>
          <a:off x="1515892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4C6D6-5F89-47FD-91F7-4E441095B4E8}">
      <dsp:nvSpPr>
        <dsp:cNvPr id="0" name=""/>
        <dsp:cNvSpPr/>
      </dsp:nvSpPr>
      <dsp:spPr>
        <a:xfrm>
          <a:off x="1011417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D71B0-B094-466E-85E9-F99D00EAB218}">
      <dsp:nvSpPr>
        <dsp:cNvPr id="0" name=""/>
        <dsp:cNvSpPr/>
      </dsp:nvSpPr>
      <dsp:spPr>
        <a:xfrm>
          <a:off x="506120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22E1-ABB9-478D-83ED-EFE593BC0D92}">
      <dsp:nvSpPr>
        <dsp:cNvPr id="0" name=""/>
        <dsp:cNvSpPr/>
      </dsp:nvSpPr>
      <dsp:spPr>
        <a:xfrm>
          <a:off x="1645" y="3969113"/>
          <a:ext cx="236189" cy="236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2263C-4516-4314-A0EE-B14EDEB9384A}">
      <dsp:nvSpPr>
        <dsp:cNvPr id="0" name=""/>
        <dsp:cNvSpPr/>
      </dsp:nvSpPr>
      <dsp:spPr>
        <a:xfrm>
          <a:off x="0" y="3359225"/>
          <a:ext cx="2768437" cy="607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Intertask Interaction</a:t>
          </a:r>
        </a:p>
      </dsp:txBody>
      <dsp:txXfrm>
        <a:off x="0" y="3359225"/>
        <a:ext cx="2768437" cy="6075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D9C9F-D128-4C67-8933-8B198D599681}">
      <dsp:nvSpPr>
        <dsp:cNvPr id="0" name=""/>
        <dsp:cNvSpPr/>
      </dsp:nvSpPr>
      <dsp:spPr>
        <a:xfrm>
          <a:off x="1515040" y="378"/>
          <a:ext cx="1105644" cy="11056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Objects</a:t>
          </a:r>
        </a:p>
      </dsp:txBody>
      <dsp:txXfrm>
        <a:off x="1676958" y="162296"/>
        <a:ext cx="781808" cy="781808"/>
      </dsp:txXfrm>
    </dsp:sp>
    <dsp:sp modelId="{12E2745B-0FC9-4C43-A09C-83D563DD42EB}">
      <dsp:nvSpPr>
        <dsp:cNvPr id="0" name=""/>
        <dsp:cNvSpPr/>
      </dsp:nvSpPr>
      <dsp:spPr>
        <a:xfrm>
          <a:off x="1747225" y="1195801"/>
          <a:ext cx="641273" cy="64127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832226" y="1441024"/>
        <a:ext cx="471271" cy="150827"/>
      </dsp:txXfrm>
    </dsp:sp>
    <dsp:sp modelId="{B852A104-A9C1-4051-8D2D-79476CC48B13}">
      <dsp:nvSpPr>
        <dsp:cNvPr id="0" name=""/>
        <dsp:cNvSpPr/>
      </dsp:nvSpPr>
      <dsp:spPr>
        <a:xfrm>
          <a:off x="1515040" y="1926852"/>
          <a:ext cx="1105644" cy="11056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Services</a:t>
          </a:r>
        </a:p>
      </dsp:txBody>
      <dsp:txXfrm>
        <a:off x="1676958" y="2088770"/>
        <a:ext cx="781808" cy="781808"/>
      </dsp:txXfrm>
    </dsp:sp>
    <dsp:sp modelId="{1134900D-AE81-4DB2-B479-736648CA9991}">
      <dsp:nvSpPr>
        <dsp:cNvPr id="0" name=""/>
        <dsp:cNvSpPr/>
      </dsp:nvSpPr>
      <dsp:spPr>
        <a:xfrm>
          <a:off x="1747225" y="3122275"/>
          <a:ext cx="641273" cy="64127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832226" y="3367498"/>
        <a:ext cx="471271" cy="150827"/>
      </dsp:txXfrm>
    </dsp:sp>
    <dsp:sp modelId="{58185988-CD5B-4A24-92B7-4B18FA86EF9A}">
      <dsp:nvSpPr>
        <dsp:cNvPr id="0" name=""/>
        <dsp:cNvSpPr/>
      </dsp:nvSpPr>
      <dsp:spPr>
        <a:xfrm>
          <a:off x="1515040" y="3853327"/>
          <a:ext cx="1105644" cy="11056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Scheduler</a:t>
          </a:r>
        </a:p>
      </dsp:txBody>
      <dsp:txXfrm>
        <a:off x="1676958" y="4015245"/>
        <a:ext cx="781808" cy="781808"/>
      </dsp:txXfrm>
    </dsp:sp>
    <dsp:sp modelId="{0558C9FF-FEBF-4E48-9927-0A08CDF2667F}">
      <dsp:nvSpPr>
        <dsp:cNvPr id="0" name=""/>
        <dsp:cNvSpPr/>
      </dsp:nvSpPr>
      <dsp:spPr>
        <a:xfrm>
          <a:off x="2786531" y="2274025"/>
          <a:ext cx="351594" cy="4112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86531" y="2356285"/>
        <a:ext cx="246116" cy="246779"/>
      </dsp:txXfrm>
    </dsp:sp>
    <dsp:sp modelId="{9C3C664D-5196-4CA3-8170-4D81963E8E30}">
      <dsp:nvSpPr>
        <dsp:cNvPr id="0" name=""/>
        <dsp:cNvSpPr/>
      </dsp:nvSpPr>
      <dsp:spPr>
        <a:xfrm>
          <a:off x="3284071" y="1374030"/>
          <a:ext cx="2211288" cy="2211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Kernel</a:t>
          </a:r>
        </a:p>
      </dsp:txBody>
      <dsp:txXfrm>
        <a:off x="3607907" y="1697866"/>
        <a:ext cx="1563616" cy="15636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D9C9F-D128-4C67-8933-8B198D599681}">
      <dsp:nvSpPr>
        <dsp:cNvPr id="0" name=""/>
        <dsp:cNvSpPr/>
      </dsp:nvSpPr>
      <dsp:spPr>
        <a:xfrm>
          <a:off x="581248" y="449"/>
          <a:ext cx="1222250" cy="1222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Algorithm</a:t>
          </a:r>
        </a:p>
      </dsp:txBody>
      <dsp:txXfrm>
        <a:off x="760242" y="179443"/>
        <a:ext cx="864262" cy="864262"/>
      </dsp:txXfrm>
    </dsp:sp>
    <dsp:sp modelId="{12E2745B-0FC9-4C43-A09C-83D563DD42EB}">
      <dsp:nvSpPr>
        <dsp:cNvPr id="0" name=""/>
        <dsp:cNvSpPr/>
      </dsp:nvSpPr>
      <dsp:spPr>
        <a:xfrm>
          <a:off x="837920" y="13219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931885" y="1593032"/>
        <a:ext cx="520975" cy="166735"/>
      </dsp:txXfrm>
    </dsp:sp>
    <dsp:sp modelId="{B852A104-A9C1-4051-8D2D-79476CC48B13}">
      <dsp:nvSpPr>
        <dsp:cNvPr id="0" name=""/>
        <dsp:cNvSpPr/>
      </dsp:nvSpPr>
      <dsp:spPr>
        <a:xfrm>
          <a:off x="581248" y="2130099"/>
          <a:ext cx="1222250" cy="1222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hlinkClick xmlns:r="http://schemas.openxmlformats.org/officeDocument/2006/relationships" r:id="rId1"/>
            </a:rPr>
            <a:t>Dispatcher</a:t>
          </a:r>
          <a:endParaRPr lang="en-US" sz="1400" kern="1200" dirty="0"/>
        </a:p>
      </dsp:txBody>
      <dsp:txXfrm>
        <a:off x="760242" y="2309093"/>
        <a:ext cx="864262" cy="864262"/>
      </dsp:txXfrm>
    </dsp:sp>
    <dsp:sp modelId="{0558C9FF-FEBF-4E48-9927-0A08CDF2667F}">
      <dsp:nvSpPr>
        <dsp:cNvPr id="0" name=""/>
        <dsp:cNvSpPr/>
      </dsp:nvSpPr>
      <dsp:spPr>
        <a:xfrm>
          <a:off x="1986836" y="1449061"/>
          <a:ext cx="388675" cy="454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986836" y="1539996"/>
        <a:ext cx="272073" cy="272807"/>
      </dsp:txXfrm>
    </dsp:sp>
    <dsp:sp modelId="{9C3C664D-5196-4CA3-8170-4D81963E8E30}">
      <dsp:nvSpPr>
        <dsp:cNvPr id="0" name=""/>
        <dsp:cNvSpPr/>
      </dsp:nvSpPr>
      <dsp:spPr>
        <a:xfrm>
          <a:off x="2536849" y="454149"/>
          <a:ext cx="2444501" cy="2444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Scheduler</a:t>
          </a:r>
        </a:p>
      </dsp:txBody>
      <dsp:txXfrm>
        <a:off x="2894838" y="812138"/>
        <a:ext cx="1728523" cy="1728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0657B-9A42-4A04-B87C-2E6874535649}">
      <dsp:nvSpPr>
        <dsp:cNvPr id="0" name=""/>
        <dsp:cNvSpPr/>
      </dsp:nvSpPr>
      <dsp:spPr>
        <a:xfrm>
          <a:off x="0" y="0"/>
          <a:ext cx="6096000" cy="4064000"/>
        </a:xfrm>
        <a:prstGeom prst="roundRect">
          <a:avLst>
            <a:gd name="adj" fmla="val 8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2508956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Event Triggered Design</a:t>
          </a:r>
        </a:p>
      </dsp:txBody>
      <dsp:txXfrm>
        <a:off x="101176" y="101176"/>
        <a:ext cx="5893648" cy="3861648"/>
      </dsp:txXfrm>
    </dsp:sp>
    <dsp:sp modelId="{9576BFD0-70E2-4DFF-BAFD-4EFBA27B6157}">
      <dsp:nvSpPr>
        <dsp:cNvPr id="0" name=""/>
        <dsp:cNvSpPr/>
      </dsp:nvSpPr>
      <dsp:spPr>
        <a:xfrm>
          <a:off x="152400" y="1828800"/>
          <a:ext cx="5791200" cy="1828800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Time Triggered Design</a:t>
          </a:r>
        </a:p>
      </dsp:txBody>
      <dsp:txXfrm>
        <a:off x="208642" y="1885042"/>
        <a:ext cx="5678716" cy="17163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D5528-3AD6-4DD5-B02F-EDF8418DC845}">
      <dsp:nvSpPr>
        <dsp:cNvPr id="0" name=""/>
        <dsp:cNvSpPr/>
      </dsp:nvSpPr>
      <dsp:spPr>
        <a:xfrm rot="5400000">
          <a:off x="-159541" y="161093"/>
          <a:ext cx="1063612" cy="7445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</a:t>
          </a:r>
        </a:p>
      </dsp:txBody>
      <dsp:txXfrm rot="-5400000">
        <a:off x="1" y="373815"/>
        <a:ext cx="744528" cy="319084"/>
      </dsp:txXfrm>
    </dsp:sp>
    <dsp:sp modelId="{E719ED3F-5FAD-4DD1-92EB-CD3DE19AF06B}">
      <dsp:nvSpPr>
        <dsp:cNvPr id="0" name=""/>
        <dsp:cNvSpPr/>
      </dsp:nvSpPr>
      <dsp:spPr>
        <a:xfrm rot="5400000">
          <a:off x="3912790" y="-3166709"/>
          <a:ext cx="691348" cy="7027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Single responsibility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Reason: Fewer responsibilities </a:t>
          </a:r>
          <a:r>
            <a:rPr lang="en-US" sz="1300" kern="1200" dirty="0">
              <a:sym typeface="Wingdings" panose="05000000000000000000" pitchFamily="2" charset="2"/>
            </a:rPr>
            <a:t> Less change probability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ym typeface="Wingdings" panose="05000000000000000000" pitchFamily="2" charset="2"/>
            </a:rPr>
            <a:t>Hint: Split and separate modules  + 1 or more update </a:t>
          </a:r>
          <a:endParaRPr lang="en-US" sz="1300" kern="1200" dirty="0"/>
        </a:p>
      </dsp:txBody>
      <dsp:txXfrm rot="-5400000">
        <a:off x="744529" y="35301"/>
        <a:ext cx="6994122" cy="623850"/>
      </dsp:txXfrm>
    </dsp:sp>
    <dsp:sp modelId="{A80EE826-0F72-488B-A563-1D817F3E38CB}">
      <dsp:nvSpPr>
        <dsp:cNvPr id="0" name=""/>
        <dsp:cNvSpPr/>
      </dsp:nvSpPr>
      <dsp:spPr>
        <a:xfrm rot="5400000">
          <a:off x="-159541" y="1107264"/>
          <a:ext cx="1063612" cy="7445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</a:t>
          </a:r>
        </a:p>
      </dsp:txBody>
      <dsp:txXfrm rot="-5400000">
        <a:off x="1" y="1319986"/>
        <a:ext cx="744528" cy="319084"/>
      </dsp:txXfrm>
    </dsp:sp>
    <dsp:sp modelId="{04D4EC4C-99EF-4F85-9347-439167A39FC1}">
      <dsp:nvSpPr>
        <dsp:cNvPr id="0" name=""/>
        <dsp:cNvSpPr/>
      </dsp:nvSpPr>
      <dsp:spPr>
        <a:xfrm rot="5400000">
          <a:off x="3912790" y="-2220538"/>
          <a:ext cx="691348" cy="7027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Open for extension/closed for modification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Reason: Adding functionality == Driving new modules </a:t>
          </a:r>
          <a:r>
            <a:rPr lang="en-US" sz="1300" kern="1200" dirty="0">
              <a:sym typeface="Wingdings" panose="05000000000000000000" pitchFamily="2" charset="2"/>
            </a:rPr>
            <a:t> Avoid breaking old code </a:t>
          </a:r>
          <a:r>
            <a:rPr lang="en-US" sz="1300" kern="1200" dirty="0"/>
            <a:t>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Hint: Define new derived modules based on old modules by adding interfaces </a:t>
          </a:r>
        </a:p>
      </dsp:txBody>
      <dsp:txXfrm rot="-5400000">
        <a:off x="744529" y="981472"/>
        <a:ext cx="6994122" cy="623850"/>
      </dsp:txXfrm>
    </dsp:sp>
    <dsp:sp modelId="{9DD57C9C-ED65-4440-841B-20AE54A9AB7A}">
      <dsp:nvSpPr>
        <dsp:cNvPr id="0" name=""/>
        <dsp:cNvSpPr/>
      </dsp:nvSpPr>
      <dsp:spPr>
        <a:xfrm rot="5400000">
          <a:off x="-159541" y="2053435"/>
          <a:ext cx="1063612" cy="7445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</a:t>
          </a:r>
        </a:p>
      </dsp:txBody>
      <dsp:txXfrm rot="-5400000">
        <a:off x="1" y="2266157"/>
        <a:ext cx="744528" cy="319084"/>
      </dsp:txXfrm>
    </dsp:sp>
    <dsp:sp modelId="{78A095E3-231F-4E31-A0F1-7E0DAFD4623D}">
      <dsp:nvSpPr>
        <dsp:cNvPr id="0" name=""/>
        <dsp:cNvSpPr/>
      </dsp:nvSpPr>
      <dsp:spPr>
        <a:xfrm rot="5400000">
          <a:off x="3912790" y="-1274367"/>
          <a:ext cx="691348" cy="7027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/>
            <a:t>Liskov</a:t>
          </a:r>
          <a:r>
            <a:rPr lang="en-US" sz="1300" kern="1200" dirty="0"/>
            <a:t> substitution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Reason: Hiding data types details + Fixing interfaces </a:t>
          </a:r>
          <a:r>
            <a:rPr lang="en-US" sz="1300" kern="1200" dirty="0">
              <a:sym typeface="Wingdings" panose="05000000000000000000" pitchFamily="2" charset="2"/>
            </a:rPr>
            <a:t> Derived modules can replace base modules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sym typeface="Wingdings" panose="05000000000000000000" pitchFamily="2" charset="2"/>
            </a:rPr>
            <a:t>Hint:  Define enough setters and getters </a:t>
          </a:r>
          <a:endParaRPr lang="en-US" sz="1300" kern="1200" dirty="0"/>
        </a:p>
      </dsp:txBody>
      <dsp:txXfrm rot="-5400000">
        <a:off x="744529" y="1927643"/>
        <a:ext cx="6994122" cy="623850"/>
      </dsp:txXfrm>
    </dsp:sp>
    <dsp:sp modelId="{92EC9270-BE19-4C2D-BD2D-2E5539E3F242}">
      <dsp:nvSpPr>
        <dsp:cNvPr id="0" name=""/>
        <dsp:cNvSpPr/>
      </dsp:nvSpPr>
      <dsp:spPr>
        <a:xfrm rot="5400000">
          <a:off x="-159541" y="2999606"/>
          <a:ext cx="1063612" cy="7445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</a:t>
          </a:r>
        </a:p>
      </dsp:txBody>
      <dsp:txXfrm rot="-5400000">
        <a:off x="1" y="3212328"/>
        <a:ext cx="744528" cy="319084"/>
      </dsp:txXfrm>
    </dsp:sp>
    <dsp:sp modelId="{9E9C4156-C383-466B-9B28-51047BDBCD70}">
      <dsp:nvSpPr>
        <dsp:cNvPr id="0" name=""/>
        <dsp:cNvSpPr/>
      </dsp:nvSpPr>
      <dsp:spPr>
        <a:xfrm rot="5400000">
          <a:off x="3912790" y="-328196"/>
          <a:ext cx="691348" cy="7027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Interface segregation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Reason: More specific interfaces </a:t>
          </a:r>
          <a:r>
            <a:rPr lang="en-US" sz="1300" kern="1200" dirty="0">
              <a:sym typeface="Wingdings" panose="05000000000000000000" pitchFamily="2" charset="2"/>
            </a:rPr>
            <a:t> Less coupling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Hint: Define specific setters and getters </a:t>
          </a:r>
        </a:p>
      </dsp:txBody>
      <dsp:txXfrm rot="-5400000">
        <a:off x="744529" y="2873814"/>
        <a:ext cx="6994122" cy="623850"/>
      </dsp:txXfrm>
    </dsp:sp>
    <dsp:sp modelId="{8E4BD834-7F70-4F85-8AFC-6A7BF416A0C5}">
      <dsp:nvSpPr>
        <dsp:cNvPr id="0" name=""/>
        <dsp:cNvSpPr/>
      </dsp:nvSpPr>
      <dsp:spPr>
        <a:xfrm rot="5400000">
          <a:off x="-159541" y="3945777"/>
          <a:ext cx="1063612" cy="7445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</a:t>
          </a:r>
        </a:p>
      </dsp:txBody>
      <dsp:txXfrm rot="-5400000">
        <a:off x="1" y="4158499"/>
        <a:ext cx="744528" cy="319084"/>
      </dsp:txXfrm>
    </dsp:sp>
    <dsp:sp modelId="{37E286E8-18F7-4434-A3DF-8B5EA247A500}">
      <dsp:nvSpPr>
        <dsp:cNvPr id="0" name=""/>
        <dsp:cNvSpPr/>
      </dsp:nvSpPr>
      <dsp:spPr>
        <a:xfrm rot="5400000">
          <a:off x="3912790" y="617974"/>
          <a:ext cx="691348" cy="7027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Dependency inversion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Reason: Focus on abstraction not details </a:t>
          </a:r>
          <a:r>
            <a:rPr lang="en-US" sz="1300" kern="1200" dirty="0">
              <a:sym typeface="Wingdings" panose="05000000000000000000" pitchFamily="2" charset="2"/>
            </a:rPr>
            <a:t> Less coupling and more freedom in location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Hint: Start with what to do not how to do </a:t>
          </a:r>
        </a:p>
      </dsp:txBody>
      <dsp:txXfrm rot="-5400000">
        <a:off x="744529" y="3819985"/>
        <a:ext cx="6994122" cy="6238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1B9BD-3E21-4E91-9900-025B81322D67}">
      <dsp:nvSpPr>
        <dsp:cNvPr id="0" name=""/>
        <dsp:cNvSpPr/>
      </dsp:nvSpPr>
      <dsp:spPr>
        <a:xfrm>
          <a:off x="5141267" y="2597290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1FE1C-01A0-4046-8262-D340E7F13240}">
      <dsp:nvSpPr>
        <dsp:cNvPr id="0" name=""/>
        <dsp:cNvSpPr/>
      </dsp:nvSpPr>
      <dsp:spPr>
        <a:xfrm>
          <a:off x="4666505" y="2597290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686CB-C7FF-4CBE-A3C1-1CA0350CDC3A}">
      <dsp:nvSpPr>
        <dsp:cNvPr id="0" name=""/>
        <dsp:cNvSpPr/>
      </dsp:nvSpPr>
      <dsp:spPr>
        <a:xfrm>
          <a:off x="4191744" y="1878026"/>
          <a:ext cx="949523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949523" y="153973"/>
              </a:lnTo>
              <a:lnTo>
                <a:pt x="949523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89E44-90BA-4981-AD01-489800AF8CD0}">
      <dsp:nvSpPr>
        <dsp:cNvPr id="0" name=""/>
        <dsp:cNvSpPr/>
      </dsp:nvSpPr>
      <dsp:spPr>
        <a:xfrm>
          <a:off x="4146024" y="1878026"/>
          <a:ext cx="91440" cy="225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F0786-0AFE-4A68-9553-7C4D5E97191C}">
      <dsp:nvSpPr>
        <dsp:cNvPr id="0" name=""/>
        <dsp:cNvSpPr/>
      </dsp:nvSpPr>
      <dsp:spPr>
        <a:xfrm>
          <a:off x="3242220" y="2597290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1E899-3BF8-43DF-A466-082A5B981EEB}">
      <dsp:nvSpPr>
        <dsp:cNvPr id="0" name=""/>
        <dsp:cNvSpPr/>
      </dsp:nvSpPr>
      <dsp:spPr>
        <a:xfrm>
          <a:off x="2767458" y="2597290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4825B-DCEE-4300-B119-B835D53A33F4}">
      <dsp:nvSpPr>
        <dsp:cNvPr id="0" name=""/>
        <dsp:cNvSpPr/>
      </dsp:nvSpPr>
      <dsp:spPr>
        <a:xfrm>
          <a:off x="3242220" y="1878026"/>
          <a:ext cx="949523" cy="225943"/>
        </a:xfrm>
        <a:custGeom>
          <a:avLst/>
          <a:gdLst/>
          <a:ahLst/>
          <a:cxnLst/>
          <a:rect l="0" t="0" r="0" b="0"/>
          <a:pathLst>
            <a:path>
              <a:moveTo>
                <a:pt x="949523" y="0"/>
              </a:moveTo>
              <a:lnTo>
                <a:pt x="949523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0680D-861B-4736-9839-29AE66C1592E}">
      <dsp:nvSpPr>
        <dsp:cNvPr id="0" name=""/>
        <dsp:cNvSpPr/>
      </dsp:nvSpPr>
      <dsp:spPr>
        <a:xfrm>
          <a:off x="2292697" y="1158762"/>
          <a:ext cx="1899046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1899046" y="153973"/>
              </a:lnTo>
              <a:lnTo>
                <a:pt x="1899046" y="225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96BF4-C9D4-4DE6-AA91-B27FFB16EA7D}">
      <dsp:nvSpPr>
        <dsp:cNvPr id="0" name=""/>
        <dsp:cNvSpPr/>
      </dsp:nvSpPr>
      <dsp:spPr>
        <a:xfrm>
          <a:off x="2246977" y="1878026"/>
          <a:ext cx="91440" cy="225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0A06F5-36A7-4B37-8C08-B8FFB22EA3FF}">
      <dsp:nvSpPr>
        <dsp:cNvPr id="0" name=""/>
        <dsp:cNvSpPr/>
      </dsp:nvSpPr>
      <dsp:spPr>
        <a:xfrm>
          <a:off x="2246977" y="1158762"/>
          <a:ext cx="91440" cy="225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87672-820B-4061-952C-8062A52B923A}">
      <dsp:nvSpPr>
        <dsp:cNvPr id="0" name=""/>
        <dsp:cNvSpPr/>
      </dsp:nvSpPr>
      <dsp:spPr>
        <a:xfrm>
          <a:off x="1297453" y="1878026"/>
          <a:ext cx="91440" cy="225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6DD53-DFB8-4CDC-BA64-E927B0DABEA5}">
      <dsp:nvSpPr>
        <dsp:cNvPr id="0" name=""/>
        <dsp:cNvSpPr/>
      </dsp:nvSpPr>
      <dsp:spPr>
        <a:xfrm>
          <a:off x="1343173" y="1158762"/>
          <a:ext cx="949523" cy="225943"/>
        </a:xfrm>
        <a:custGeom>
          <a:avLst/>
          <a:gdLst/>
          <a:ahLst/>
          <a:cxnLst/>
          <a:rect l="0" t="0" r="0" b="0"/>
          <a:pathLst>
            <a:path>
              <a:moveTo>
                <a:pt x="949523" y="0"/>
              </a:moveTo>
              <a:lnTo>
                <a:pt x="949523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02EBE-8855-4E51-B67B-27A809CDDA5B}">
      <dsp:nvSpPr>
        <dsp:cNvPr id="0" name=""/>
        <dsp:cNvSpPr/>
      </dsp:nvSpPr>
      <dsp:spPr>
        <a:xfrm>
          <a:off x="347930" y="1878026"/>
          <a:ext cx="91440" cy="225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7F9E9-26C9-46A1-934C-B05975921A17}">
      <dsp:nvSpPr>
        <dsp:cNvPr id="0" name=""/>
        <dsp:cNvSpPr/>
      </dsp:nvSpPr>
      <dsp:spPr>
        <a:xfrm>
          <a:off x="393650" y="1158762"/>
          <a:ext cx="1899046" cy="225943"/>
        </a:xfrm>
        <a:custGeom>
          <a:avLst/>
          <a:gdLst/>
          <a:ahLst/>
          <a:cxnLst/>
          <a:rect l="0" t="0" r="0" b="0"/>
          <a:pathLst>
            <a:path>
              <a:moveTo>
                <a:pt x="1899046" y="0"/>
              </a:moveTo>
              <a:lnTo>
                <a:pt x="1899046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70EB3-437C-46CA-A5F1-5AC96697CEE4}">
      <dsp:nvSpPr>
        <dsp:cNvPr id="0" name=""/>
        <dsp:cNvSpPr/>
      </dsp:nvSpPr>
      <dsp:spPr>
        <a:xfrm>
          <a:off x="1904255" y="665441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9A582-3A8C-4072-ABFD-4B9702FDECEE}">
      <dsp:nvSpPr>
        <dsp:cNvPr id="0" name=""/>
        <dsp:cNvSpPr/>
      </dsp:nvSpPr>
      <dsp:spPr>
        <a:xfrm>
          <a:off x="1990576" y="74744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Project</a:t>
          </a:r>
        </a:p>
      </dsp:txBody>
      <dsp:txXfrm>
        <a:off x="2005025" y="761894"/>
        <a:ext cx="747984" cy="464422"/>
      </dsp:txXfrm>
    </dsp:sp>
    <dsp:sp modelId="{FA599C4F-21CB-4A21-B27C-718858401562}">
      <dsp:nvSpPr>
        <dsp:cNvPr id="0" name=""/>
        <dsp:cNvSpPr/>
      </dsp:nvSpPr>
      <dsp:spPr>
        <a:xfrm>
          <a:off x="5208" y="1384705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8E74D-110A-4217-A468-4FF31DACE691}">
      <dsp:nvSpPr>
        <dsp:cNvPr id="0" name=""/>
        <dsp:cNvSpPr/>
      </dsp:nvSpPr>
      <dsp:spPr>
        <a:xfrm>
          <a:off x="91529" y="1466709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Project</a:t>
          </a:r>
        </a:p>
      </dsp:txBody>
      <dsp:txXfrm>
        <a:off x="105978" y="1481158"/>
        <a:ext cx="747984" cy="464422"/>
      </dsp:txXfrm>
    </dsp:sp>
    <dsp:sp modelId="{1FC9BAAB-AF3A-4AB3-9A1E-36FF5B923886}">
      <dsp:nvSpPr>
        <dsp:cNvPr id="0" name=""/>
        <dsp:cNvSpPr/>
      </dsp:nvSpPr>
      <dsp:spPr>
        <a:xfrm>
          <a:off x="5208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03CA-88A3-4898-8494-ECD16F66B114}">
      <dsp:nvSpPr>
        <dsp:cNvPr id="0" name=""/>
        <dsp:cNvSpPr/>
      </dsp:nvSpPr>
      <dsp:spPr>
        <a:xfrm>
          <a:off x="91529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Project.c</a:t>
          </a:r>
          <a:endParaRPr lang="en-US" sz="1100" kern="1200" dirty="0"/>
        </a:p>
      </dsp:txBody>
      <dsp:txXfrm>
        <a:off x="105978" y="2200422"/>
        <a:ext cx="747984" cy="464422"/>
      </dsp:txXfrm>
    </dsp:sp>
    <dsp:sp modelId="{3F0C458D-1AC0-436B-A4B0-A1089BA997F1}">
      <dsp:nvSpPr>
        <dsp:cNvPr id="0" name=""/>
        <dsp:cNvSpPr/>
      </dsp:nvSpPr>
      <dsp:spPr>
        <a:xfrm>
          <a:off x="954732" y="1384705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CD20D-83D3-409A-904B-477CE204576C}">
      <dsp:nvSpPr>
        <dsp:cNvPr id="0" name=""/>
        <dsp:cNvSpPr/>
      </dsp:nvSpPr>
      <dsp:spPr>
        <a:xfrm>
          <a:off x="1041052" y="1466709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Calibri" panose="020F0502020204030204" pitchFamily="34" charset="0"/>
              <a:cs typeface="Calibri" panose="020F0502020204030204" pitchFamily="34" charset="0"/>
            </a:rPr>
            <a:t>µController</a:t>
          </a:r>
          <a:endParaRPr lang="en-US" sz="1100" kern="1200" dirty="0"/>
        </a:p>
      </dsp:txBody>
      <dsp:txXfrm>
        <a:off x="1055501" y="1481158"/>
        <a:ext cx="747984" cy="464422"/>
      </dsp:txXfrm>
    </dsp:sp>
    <dsp:sp modelId="{CC54CDA7-2F7D-43AB-945F-ACD63F56CC19}">
      <dsp:nvSpPr>
        <dsp:cNvPr id="0" name=""/>
        <dsp:cNvSpPr/>
      </dsp:nvSpPr>
      <dsp:spPr>
        <a:xfrm>
          <a:off x="954732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00F04-FDE7-4F1C-A9F1-C7FFD53C617D}">
      <dsp:nvSpPr>
        <dsp:cNvPr id="0" name=""/>
        <dsp:cNvSpPr/>
      </dsp:nvSpPr>
      <dsp:spPr>
        <a:xfrm>
          <a:off x="1041052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Main.h</a:t>
          </a:r>
          <a:endParaRPr lang="en-US" sz="1100" kern="1200" dirty="0"/>
        </a:p>
      </dsp:txBody>
      <dsp:txXfrm>
        <a:off x="1055501" y="2200422"/>
        <a:ext cx="747984" cy="464422"/>
      </dsp:txXfrm>
    </dsp:sp>
    <dsp:sp modelId="{F0E6FE81-EEF6-47B5-9B58-8F8FE0F1EBEA}">
      <dsp:nvSpPr>
        <dsp:cNvPr id="0" name=""/>
        <dsp:cNvSpPr/>
      </dsp:nvSpPr>
      <dsp:spPr>
        <a:xfrm>
          <a:off x="1904255" y="1384705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17246-82CA-4069-82AF-D285D0A6813F}">
      <dsp:nvSpPr>
        <dsp:cNvPr id="0" name=""/>
        <dsp:cNvSpPr/>
      </dsp:nvSpPr>
      <dsp:spPr>
        <a:xfrm>
          <a:off x="1990576" y="1466709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Board</a:t>
          </a:r>
        </a:p>
      </dsp:txBody>
      <dsp:txXfrm>
        <a:off x="2005025" y="1481158"/>
        <a:ext cx="747984" cy="464422"/>
      </dsp:txXfrm>
    </dsp:sp>
    <dsp:sp modelId="{F3ACD61E-3E13-4A64-93E6-3F4A6B8044B2}">
      <dsp:nvSpPr>
        <dsp:cNvPr id="0" name=""/>
        <dsp:cNvSpPr/>
      </dsp:nvSpPr>
      <dsp:spPr>
        <a:xfrm>
          <a:off x="1904255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FD058-03D0-4D48-8E3F-012DA540F484}">
      <dsp:nvSpPr>
        <dsp:cNvPr id="0" name=""/>
        <dsp:cNvSpPr/>
      </dsp:nvSpPr>
      <dsp:spPr>
        <a:xfrm>
          <a:off x="1990576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Port.h</a:t>
          </a:r>
          <a:endParaRPr lang="en-US" sz="1100" kern="1200" dirty="0"/>
        </a:p>
      </dsp:txBody>
      <dsp:txXfrm>
        <a:off x="2005025" y="2200422"/>
        <a:ext cx="747984" cy="464422"/>
      </dsp:txXfrm>
    </dsp:sp>
    <dsp:sp modelId="{452AE04E-56EE-4A57-81D9-F571AB18FB87}">
      <dsp:nvSpPr>
        <dsp:cNvPr id="0" name=""/>
        <dsp:cNvSpPr/>
      </dsp:nvSpPr>
      <dsp:spPr>
        <a:xfrm>
          <a:off x="3803302" y="1384705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586B-D967-4D77-8D03-C5FD27DFD141}">
      <dsp:nvSpPr>
        <dsp:cNvPr id="0" name=""/>
        <dsp:cNvSpPr/>
      </dsp:nvSpPr>
      <dsp:spPr>
        <a:xfrm>
          <a:off x="3889623" y="1466709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Modules</a:t>
          </a:r>
        </a:p>
      </dsp:txBody>
      <dsp:txXfrm>
        <a:off x="3904072" y="1481158"/>
        <a:ext cx="747984" cy="464422"/>
      </dsp:txXfrm>
    </dsp:sp>
    <dsp:sp modelId="{4DC10C76-0E87-409C-888F-4FB8321A3EC7}">
      <dsp:nvSpPr>
        <dsp:cNvPr id="0" name=""/>
        <dsp:cNvSpPr/>
      </dsp:nvSpPr>
      <dsp:spPr>
        <a:xfrm>
          <a:off x="2853779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B7CDA-A8A5-4772-A8F5-A84D9425A0C1}">
      <dsp:nvSpPr>
        <dsp:cNvPr id="0" name=""/>
        <dsp:cNvSpPr/>
      </dsp:nvSpPr>
      <dsp:spPr>
        <a:xfrm>
          <a:off x="2940099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&lt;&lt;1&gt;&gt;</a:t>
          </a:r>
        </a:p>
      </dsp:txBody>
      <dsp:txXfrm>
        <a:off x="2954548" y="2200422"/>
        <a:ext cx="747984" cy="464422"/>
      </dsp:txXfrm>
    </dsp:sp>
    <dsp:sp modelId="{303FEDCE-3B57-4C70-8C62-6BF5D6BB509B}">
      <dsp:nvSpPr>
        <dsp:cNvPr id="0" name=""/>
        <dsp:cNvSpPr/>
      </dsp:nvSpPr>
      <dsp:spPr>
        <a:xfrm>
          <a:off x="2379017" y="2823233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4E6D5-E7B4-4D01-9BF0-0C96E7B7D959}">
      <dsp:nvSpPr>
        <dsp:cNvPr id="0" name=""/>
        <dsp:cNvSpPr/>
      </dsp:nvSpPr>
      <dsp:spPr>
        <a:xfrm>
          <a:off x="2465337" y="290523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1.h</a:t>
          </a:r>
        </a:p>
      </dsp:txBody>
      <dsp:txXfrm>
        <a:off x="2479786" y="2919686"/>
        <a:ext cx="747984" cy="464422"/>
      </dsp:txXfrm>
    </dsp:sp>
    <dsp:sp modelId="{2D0E1CDD-72A9-44D6-8D7C-0CBB4ED5F50E}">
      <dsp:nvSpPr>
        <dsp:cNvPr id="0" name=""/>
        <dsp:cNvSpPr/>
      </dsp:nvSpPr>
      <dsp:spPr>
        <a:xfrm>
          <a:off x="3328541" y="2823233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FE019-149E-44BD-BE6B-1983CF318333}">
      <dsp:nvSpPr>
        <dsp:cNvPr id="0" name=""/>
        <dsp:cNvSpPr/>
      </dsp:nvSpPr>
      <dsp:spPr>
        <a:xfrm>
          <a:off x="3414861" y="290523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1.c</a:t>
          </a:r>
        </a:p>
      </dsp:txBody>
      <dsp:txXfrm>
        <a:off x="3429310" y="2919686"/>
        <a:ext cx="747984" cy="464422"/>
      </dsp:txXfrm>
    </dsp:sp>
    <dsp:sp modelId="{A691E032-775A-41E2-97F8-7E8395E6D7B0}">
      <dsp:nvSpPr>
        <dsp:cNvPr id="0" name=""/>
        <dsp:cNvSpPr/>
      </dsp:nvSpPr>
      <dsp:spPr>
        <a:xfrm>
          <a:off x="3803302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681B5-EA8C-46AC-9067-DC148416CD1E}">
      <dsp:nvSpPr>
        <dsp:cNvPr id="0" name=""/>
        <dsp:cNvSpPr/>
      </dsp:nvSpPr>
      <dsp:spPr>
        <a:xfrm>
          <a:off x="3889623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...</a:t>
          </a:r>
        </a:p>
      </dsp:txBody>
      <dsp:txXfrm>
        <a:off x="3904072" y="2200422"/>
        <a:ext cx="747984" cy="464422"/>
      </dsp:txXfrm>
    </dsp:sp>
    <dsp:sp modelId="{CF11E44C-DC62-4EF3-809A-AB112627615C}">
      <dsp:nvSpPr>
        <dsp:cNvPr id="0" name=""/>
        <dsp:cNvSpPr/>
      </dsp:nvSpPr>
      <dsp:spPr>
        <a:xfrm>
          <a:off x="4752826" y="2103969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B08D2-A294-4847-88C6-CDFE012EE43E}">
      <dsp:nvSpPr>
        <dsp:cNvPr id="0" name=""/>
        <dsp:cNvSpPr/>
      </dsp:nvSpPr>
      <dsp:spPr>
        <a:xfrm>
          <a:off x="4839146" y="2185973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&lt;&lt;n&gt;&gt;</a:t>
          </a:r>
        </a:p>
      </dsp:txBody>
      <dsp:txXfrm>
        <a:off x="4853595" y="2200422"/>
        <a:ext cx="747984" cy="464422"/>
      </dsp:txXfrm>
    </dsp:sp>
    <dsp:sp modelId="{FD5C04DF-569A-4ACF-A969-87DB41146AFF}">
      <dsp:nvSpPr>
        <dsp:cNvPr id="0" name=""/>
        <dsp:cNvSpPr/>
      </dsp:nvSpPr>
      <dsp:spPr>
        <a:xfrm>
          <a:off x="4278064" y="2823233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FA312-8559-4CD0-86E9-458C33B989F6}">
      <dsp:nvSpPr>
        <dsp:cNvPr id="0" name=""/>
        <dsp:cNvSpPr/>
      </dsp:nvSpPr>
      <dsp:spPr>
        <a:xfrm>
          <a:off x="4364384" y="290523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</a:t>
          </a:r>
          <a:r>
            <a:rPr lang="en-US" sz="1100" kern="1200" dirty="0" err="1"/>
            <a:t>n.h</a:t>
          </a:r>
          <a:endParaRPr lang="en-US" sz="1100" kern="1200" dirty="0"/>
        </a:p>
      </dsp:txBody>
      <dsp:txXfrm>
        <a:off x="4378833" y="2919686"/>
        <a:ext cx="747984" cy="464422"/>
      </dsp:txXfrm>
    </dsp:sp>
    <dsp:sp modelId="{5EA19877-5294-4386-BB7F-A66C237D1D34}">
      <dsp:nvSpPr>
        <dsp:cNvPr id="0" name=""/>
        <dsp:cNvSpPr/>
      </dsp:nvSpPr>
      <dsp:spPr>
        <a:xfrm>
          <a:off x="5227587" y="2823233"/>
          <a:ext cx="776882" cy="493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7F3C9-ECF4-43D2-B783-7D72DE3D3D6F}">
      <dsp:nvSpPr>
        <dsp:cNvPr id="0" name=""/>
        <dsp:cNvSpPr/>
      </dsp:nvSpPr>
      <dsp:spPr>
        <a:xfrm>
          <a:off x="5313908" y="290523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Module </a:t>
          </a:r>
          <a:r>
            <a:rPr lang="en-US" sz="1100" kern="1200" dirty="0" err="1"/>
            <a:t>n.c</a:t>
          </a:r>
          <a:endParaRPr lang="en-US" sz="1100" kern="1200" dirty="0"/>
        </a:p>
      </dsp:txBody>
      <dsp:txXfrm>
        <a:off x="5328357" y="2919686"/>
        <a:ext cx="747984" cy="464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A6C6E-4E4F-4DEE-B999-831756FA3F30}">
      <dsp:nvSpPr>
        <dsp:cNvPr id="0" name=""/>
        <dsp:cNvSpPr/>
      </dsp:nvSpPr>
      <dsp:spPr>
        <a:xfrm>
          <a:off x="2757011" y="56574"/>
          <a:ext cx="2715577" cy="27155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Correct</a:t>
          </a:r>
        </a:p>
      </dsp:txBody>
      <dsp:txXfrm>
        <a:off x="3119088" y="531800"/>
        <a:ext cx="1991423" cy="1222010"/>
      </dsp:txXfrm>
    </dsp:sp>
    <dsp:sp modelId="{95B195A5-2507-41E6-9B00-97E5EF576F0E}">
      <dsp:nvSpPr>
        <dsp:cNvPr id="0" name=""/>
        <dsp:cNvSpPr/>
      </dsp:nvSpPr>
      <dsp:spPr>
        <a:xfrm>
          <a:off x="3736882" y="1753810"/>
          <a:ext cx="2715577" cy="27155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Maintainable</a:t>
          </a:r>
        </a:p>
      </dsp:txBody>
      <dsp:txXfrm>
        <a:off x="4567396" y="2455334"/>
        <a:ext cx="1629346" cy="1493567"/>
      </dsp:txXfrm>
    </dsp:sp>
    <dsp:sp modelId="{8BF2E128-5430-4D56-88FC-3DA48C0FC191}">
      <dsp:nvSpPr>
        <dsp:cNvPr id="0" name=""/>
        <dsp:cNvSpPr/>
      </dsp:nvSpPr>
      <dsp:spPr>
        <a:xfrm>
          <a:off x="1777140" y="1753810"/>
          <a:ext cx="2715577" cy="27155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Understandable</a:t>
          </a:r>
        </a:p>
      </dsp:txBody>
      <dsp:txXfrm>
        <a:off x="2032857" y="2455334"/>
        <a:ext cx="1629346" cy="1493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C35E6-3659-4E35-BEB6-425EC0E44A83}">
      <dsp:nvSpPr>
        <dsp:cNvPr id="0" name=""/>
        <dsp:cNvSpPr/>
      </dsp:nvSpPr>
      <dsp:spPr>
        <a:xfrm>
          <a:off x="0" y="0"/>
          <a:ext cx="6096000" cy="4064000"/>
        </a:xfrm>
        <a:prstGeom prst="roundRect">
          <a:avLst>
            <a:gd name="adj" fmla="val 8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3154116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System</a:t>
          </a:r>
        </a:p>
      </dsp:txBody>
      <dsp:txXfrm>
        <a:off x="101176" y="101176"/>
        <a:ext cx="5893648" cy="3861648"/>
      </dsp:txXfrm>
    </dsp:sp>
    <dsp:sp modelId="{9E2DDE02-F5A5-420E-8F19-A8D2D5E1BE38}">
      <dsp:nvSpPr>
        <dsp:cNvPr id="0" name=""/>
        <dsp:cNvSpPr/>
      </dsp:nvSpPr>
      <dsp:spPr>
        <a:xfrm>
          <a:off x="152400" y="1016000"/>
          <a:ext cx="914400" cy="1398785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Sub-System &lt;&lt;1&gt;&gt;</a:t>
          </a:r>
        </a:p>
      </dsp:txBody>
      <dsp:txXfrm>
        <a:off x="180521" y="1044121"/>
        <a:ext cx="858158" cy="1342543"/>
      </dsp:txXfrm>
    </dsp:sp>
    <dsp:sp modelId="{2DFA3C8A-E447-440E-A8E1-AC52AF748ED8}">
      <dsp:nvSpPr>
        <dsp:cNvPr id="0" name=""/>
        <dsp:cNvSpPr/>
      </dsp:nvSpPr>
      <dsp:spPr>
        <a:xfrm>
          <a:off x="152400" y="2459746"/>
          <a:ext cx="914400" cy="1398785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Sub-System &lt;&lt;2&gt;&gt;</a:t>
          </a:r>
        </a:p>
      </dsp:txBody>
      <dsp:txXfrm>
        <a:off x="180521" y="2487867"/>
        <a:ext cx="858158" cy="1342543"/>
      </dsp:txXfrm>
    </dsp:sp>
    <dsp:sp modelId="{109EFA1B-D5C7-4B89-A71C-5944BE057658}">
      <dsp:nvSpPr>
        <dsp:cNvPr id="0" name=""/>
        <dsp:cNvSpPr/>
      </dsp:nvSpPr>
      <dsp:spPr>
        <a:xfrm>
          <a:off x="1219200" y="1016000"/>
          <a:ext cx="4724400" cy="2844800"/>
        </a:xfrm>
        <a:prstGeom prst="roundRect">
          <a:avLst>
            <a:gd name="adj" fmla="val 10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806448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Sub-System &lt;&lt;n&gt;&gt; </a:t>
          </a:r>
        </a:p>
      </dsp:txBody>
      <dsp:txXfrm>
        <a:off x="1306687" y="1103487"/>
        <a:ext cx="4549426" cy="2669826"/>
      </dsp:txXfrm>
    </dsp:sp>
    <dsp:sp modelId="{18296D6E-0C85-476A-9098-DFA06F2B4DD1}">
      <dsp:nvSpPr>
        <dsp:cNvPr id="0" name=""/>
        <dsp:cNvSpPr/>
      </dsp:nvSpPr>
      <dsp:spPr>
        <a:xfrm>
          <a:off x="1337310" y="2011680"/>
          <a:ext cx="944880" cy="795516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Module &lt;&lt;1&gt;&gt;</a:t>
          </a:r>
        </a:p>
      </dsp:txBody>
      <dsp:txXfrm>
        <a:off x="1361775" y="2036145"/>
        <a:ext cx="895950" cy="746586"/>
      </dsp:txXfrm>
    </dsp:sp>
    <dsp:sp modelId="{EF396F78-10E1-42B0-8344-C2B8F50A4DEA}">
      <dsp:nvSpPr>
        <dsp:cNvPr id="0" name=""/>
        <dsp:cNvSpPr/>
      </dsp:nvSpPr>
      <dsp:spPr>
        <a:xfrm>
          <a:off x="1337310" y="2851665"/>
          <a:ext cx="944880" cy="795516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Module &lt;&lt;2&gt;&gt;</a:t>
          </a:r>
        </a:p>
      </dsp:txBody>
      <dsp:txXfrm>
        <a:off x="1361775" y="2876130"/>
        <a:ext cx="895950" cy="746586"/>
      </dsp:txXfrm>
    </dsp:sp>
    <dsp:sp modelId="{CB54CD95-F619-4CA0-BA74-F289473DB808}">
      <dsp:nvSpPr>
        <dsp:cNvPr id="0" name=""/>
        <dsp:cNvSpPr/>
      </dsp:nvSpPr>
      <dsp:spPr>
        <a:xfrm>
          <a:off x="2407920" y="2032000"/>
          <a:ext cx="3383280" cy="1625600"/>
        </a:xfrm>
        <a:prstGeom prst="roundRect">
          <a:avLst>
            <a:gd name="adj" fmla="val 10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917561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Module &lt;&lt;m&gt;&gt; </a:t>
          </a:r>
        </a:p>
      </dsp:txBody>
      <dsp:txXfrm>
        <a:off x="2457913" y="2081993"/>
        <a:ext cx="3283294" cy="1525614"/>
      </dsp:txXfrm>
    </dsp:sp>
    <dsp:sp modelId="{7ACB940A-BD8F-4407-8F71-03F128F18718}">
      <dsp:nvSpPr>
        <dsp:cNvPr id="0" name=""/>
        <dsp:cNvSpPr/>
      </dsp:nvSpPr>
      <dsp:spPr>
        <a:xfrm>
          <a:off x="2492502" y="2763520"/>
          <a:ext cx="1049923" cy="731520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Sub-Module &lt;&lt;1&gt;&gt;</a:t>
          </a:r>
        </a:p>
      </dsp:txBody>
      <dsp:txXfrm>
        <a:off x="2514999" y="2786017"/>
        <a:ext cx="1004929" cy="686526"/>
      </dsp:txXfrm>
    </dsp:sp>
    <dsp:sp modelId="{9B47091F-5419-424A-AE83-1806839B0813}">
      <dsp:nvSpPr>
        <dsp:cNvPr id="0" name=""/>
        <dsp:cNvSpPr/>
      </dsp:nvSpPr>
      <dsp:spPr>
        <a:xfrm>
          <a:off x="3572295" y="2763520"/>
          <a:ext cx="1049923" cy="731520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Sub-Module &lt;&lt;2&gt;&gt;</a:t>
          </a:r>
        </a:p>
      </dsp:txBody>
      <dsp:txXfrm>
        <a:off x="3594792" y="2786017"/>
        <a:ext cx="1004929" cy="686526"/>
      </dsp:txXfrm>
    </dsp:sp>
    <dsp:sp modelId="{1D756BE0-25DB-4D80-B8E5-594E5FC1D293}">
      <dsp:nvSpPr>
        <dsp:cNvPr id="0" name=""/>
        <dsp:cNvSpPr/>
      </dsp:nvSpPr>
      <dsp:spPr>
        <a:xfrm>
          <a:off x="4652088" y="2763520"/>
          <a:ext cx="1049923" cy="731520"/>
        </a:xfrm>
        <a:prstGeom prst="roundRect">
          <a:avLst>
            <a:gd name="adj" fmla="val 105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Sub-Module &lt;&lt;z&gt;&gt;</a:t>
          </a:r>
        </a:p>
      </dsp:txBody>
      <dsp:txXfrm>
        <a:off x="4674585" y="2786017"/>
        <a:ext cx="1004929" cy="6865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577B9-E158-4649-AEC1-9A5821E573C2}">
      <dsp:nvSpPr>
        <dsp:cNvPr id="0" name=""/>
        <dsp:cNvSpPr/>
      </dsp:nvSpPr>
      <dsp:spPr>
        <a:xfrm>
          <a:off x="1514121" y="554589"/>
          <a:ext cx="3708353" cy="3708353"/>
        </a:xfrm>
        <a:prstGeom prst="blockArc">
          <a:avLst>
            <a:gd name="adj1" fmla="val 10800000"/>
            <a:gd name="adj2" fmla="val 16200000"/>
            <a:gd name="adj3" fmla="val 463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9C0974-7D47-4F1F-B587-AF88E3EA56F0}">
      <dsp:nvSpPr>
        <dsp:cNvPr id="0" name=""/>
        <dsp:cNvSpPr/>
      </dsp:nvSpPr>
      <dsp:spPr>
        <a:xfrm>
          <a:off x="1514121" y="554589"/>
          <a:ext cx="3708353" cy="3708353"/>
        </a:xfrm>
        <a:prstGeom prst="blockArc">
          <a:avLst>
            <a:gd name="adj1" fmla="val 5400000"/>
            <a:gd name="adj2" fmla="val 10800000"/>
            <a:gd name="adj3" fmla="val 463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81B3DF-4DDB-46A1-881D-9D129089151B}">
      <dsp:nvSpPr>
        <dsp:cNvPr id="0" name=""/>
        <dsp:cNvSpPr/>
      </dsp:nvSpPr>
      <dsp:spPr>
        <a:xfrm>
          <a:off x="1514121" y="554589"/>
          <a:ext cx="3708353" cy="3708353"/>
        </a:xfrm>
        <a:prstGeom prst="blockArc">
          <a:avLst>
            <a:gd name="adj1" fmla="val 0"/>
            <a:gd name="adj2" fmla="val 5400000"/>
            <a:gd name="adj3" fmla="val 463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EAAD4-2941-419D-B9F0-F6D9DFFE6C9D}">
      <dsp:nvSpPr>
        <dsp:cNvPr id="0" name=""/>
        <dsp:cNvSpPr/>
      </dsp:nvSpPr>
      <dsp:spPr>
        <a:xfrm>
          <a:off x="1514121" y="554589"/>
          <a:ext cx="3708353" cy="3708353"/>
        </a:xfrm>
        <a:prstGeom prst="blockArc">
          <a:avLst>
            <a:gd name="adj1" fmla="val 16200000"/>
            <a:gd name="adj2" fmla="val 0"/>
            <a:gd name="adj3" fmla="val 463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1BF013-9C2D-4E1F-82A4-258DA763404D}">
      <dsp:nvSpPr>
        <dsp:cNvPr id="0" name=""/>
        <dsp:cNvSpPr/>
      </dsp:nvSpPr>
      <dsp:spPr>
        <a:xfrm>
          <a:off x="2516355" y="1556823"/>
          <a:ext cx="1703885" cy="1703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S/M Elements</a:t>
          </a:r>
        </a:p>
      </dsp:txBody>
      <dsp:txXfrm>
        <a:off x="2765883" y="1806351"/>
        <a:ext cx="1204829" cy="1204829"/>
      </dsp:txXfrm>
    </dsp:sp>
    <dsp:sp modelId="{005E9FDB-AEB7-461D-886D-5E6DB6CB349F}">
      <dsp:nvSpPr>
        <dsp:cNvPr id="0" name=""/>
        <dsp:cNvSpPr/>
      </dsp:nvSpPr>
      <dsp:spPr>
        <a:xfrm>
          <a:off x="2771938" y="1167"/>
          <a:ext cx="1192719" cy="11927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States</a:t>
          </a:r>
        </a:p>
      </dsp:txBody>
      <dsp:txXfrm>
        <a:off x="2946608" y="175837"/>
        <a:ext cx="843379" cy="843379"/>
      </dsp:txXfrm>
    </dsp:sp>
    <dsp:sp modelId="{820D71A7-9097-4632-BE1D-61C5DB438260}">
      <dsp:nvSpPr>
        <dsp:cNvPr id="0" name=""/>
        <dsp:cNvSpPr/>
      </dsp:nvSpPr>
      <dsp:spPr>
        <a:xfrm>
          <a:off x="4583177" y="1812406"/>
          <a:ext cx="1192719" cy="11927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Transitions</a:t>
          </a:r>
        </a:p>
      </dsp:txBody>
      <dsp:txXfrm>
        <a:off x="4757847" y="1987076"/>
        <a:ext cx="843379" cy="843379"/>
      </dsp:txXfrm>
    </dsp:sp>
    <dsp:sp modelId="{A7EFC509-192E-4289-AA95-1B18549B6F53}">
      <dsp:nvSpPr>
        <dsp:cNvPr id="0" name=""/>
        <dsp:cNvSpPr/>
      </dsp:nvSpPr>
      <dsp:spPr>
        <a:xfrm>
          <a:off x="2771938" y="3623645"/>
          <a:ext cx="1192719" cy="11927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Events</a:t>
          </a:r>
        </a:p>
      </dsp:txBody>
      <dsp:txXfrm>
        <a:off x="2946608" y="3798315"/>
        <a:ext cx="843379" cy="843379"/>
      </dsp:txXfrm>
    </dsp:sp>
    <dsp:sp modelId="{B5073B49-5ECD-40C4-AFDB-CC20A09D6EB2}">
      <dsp:nvSpPr>
        <dsp:cNvPr id="0" name=""/>
        <dsp:cNvSpPr/>
      </dsp:nvSpPr>
      <dsp:spPr>
        <a:xfrm>
          <a:off x="960699" y="1812406"/>
          <a:ext cx="1192719" cy="11927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Actions</a:t>
          </a:r>
        </a:p>
      </dsp:txBody>
      <dsp:txXfrm>
        <a:off x="1135369" y="1987076"/>
        <a:ext cx="843379" cy="8433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2DE61-456C-458E-BA48-64BBF29C1D8C}">
      <dsp:nvSpPr>
        <dsp:cNvPr id="0" name=""/>
        <dsp:cNvSpPr/>
      </dsp:nvSpPr>
      <dsp:spPr>
        <a:xfrm>
          <a:off x="2926411" y="1723057"/>
          <a:ext cx="1309976" cy="1309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States</a:t>
          </a:r>
        </a:p>
      </dsp:txBody>
      <dsp:txXfrm>
        <a:off x="3118253" y="1914899"/>
        <a:ext cx="926292" cy="926292"/>
      </dsp:txXfrm>
    </dsp:sp>
    <dsp:sp modelId="{A0E0140E-8072-4968-9158-030D502E30FD}">
      <dsp:nvSpPr>
        <dsp:cNvPr id="0" name=""/>
        <dsp:cNvSpPr/>
      </dsp:nvSpPr>
      <dsp:spPr>
        <a:xfrm rot="16200000">
          <a:off x="3383620" y="1508818"/>
          <a:ext cx="395558" cy="32919"/>
        </a:xfrm>
        <a:custGeom>
          <a:avLst/>
          <a:gdLst/>
          <a:ahLst/>
          <a:cxnLst/>
          <a:rect l="0" t="0" r="0" b="0"/>
          <a:pathLst>
            <a:path>
              <a:moveTo>
                <a:pt x="0" y="16459"/>
              </a:moveTo>
              <a:lnTo>
                <a:pt x="395558" y="164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71511" y="1515389"/>
        <a:ext cx="19777" cy="19777"/>
      </dsp:txXfrm>
    </dsp:sp>
    <dsp:sp modelId="{68963148-3FA9-4893-97C5-61CDED6C5877}">
      <dsp:nvSpPr>
        <dsp:cNvPr id="0" name=""/>
        <dsp:cNvSpPr/>
      </dsp:nvSpPr>
      <dsp:spPr>
        <a:xfrm>
          <a:off x="2926411" y="17522"/>
          <a:ext cx="1309976" cy="13099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Finite</a:t>
          </a:r>
        </a:p>
      </dsp:txBody>
      <dsp:txXfrm>
        <a:off x="3118253" y="209364"/>
        <a:ext cx="926292" cy="926292"/>
      </dsp:txXfrm>
    </dsp:sp>
    <dsp:sp modelId="{79874669-B3D2-438F-9BFE-E51F69F90268}">
      <dsp:nvSpPr>
        <dsp:cNvPr id="0" name=""/>
        <dsp:cNvSpPr/>
      </dsp:nvSpPr>
      <dsp:spPr>
        <a:xfrm rot="20520000">
          <a:off x="4194650" y="2098066"/>
          <a:ext cx="395558" cy="32919"/>
        </a:xfrm>
        <a:custGeom>
          <a:avLst/>
          <a:gdLst/>
          <a:ahLst/>
          <a:cxnLst/>
          <a:rect l="0" t="0" r="0" b="0"/>
          <a:pathLst>
            <a:path>
              <a:moveTo>
                <a:pt x="0" y="16459"/>
              </a:moveTo>
              <a:lnTo>
                <a:pt x="395558" y="164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82541" y="2104636"/>
        <a:ext cx="19777" cy="19777"/>
      </dsp:txXfrm>
    </dsp:sp>
    <dsp:sp modelId="{B7706623-D1A9-4032-9184-A35C5F3798D1}">
      <dsp:nvSpPr>
        <dsp:cNvPr id="0" name=""/>
        <dsp:cNvSpPr/>
      </dsp:nvSpPr>
      <dsp:spPr>
        <a:xfrm>
          <a:off x="4548472" y="1196017"/>
          <a:ext cx="1309976" cy="130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Distinct</a:t>
          </a:r>
        </a:p>
      </dsp:txBody>
      <dsp:txXfrm>
        <a:off x="4740314" y="1387859"/>
        <a:ext cx="926292" cy="926292"/>
      </dsp:txXfrm>
    </dsp:sp>
    <dsp:sp modelId="{69E98F62-45D7-4E9A-9E96-F4CFEFD428A2}">
      <dsp:nvSpPr>
        <dsp:cNvPr id="0" name=""/>
        <dsp:cNvSpPr/>
      </dsp:nvSpPr>
      <dsp:spPr>
        <a:xfrm rot="3240000">
          <a:off x="3884864" y="3051489"/>
          <a:ext cx="395558" cy="32919"/>
        </a:xfrm>
        <a:custGeom>
          <a:avLst/>
          <a:gdLst/>
          <a:ahLst/>
          <a:cxnLst/>
          <a:rect l="0" t="0" r="0" b="0"/>
          <a:pathLst>
            <a:path>
              <a:moveTo>
                <a:pt x="0" y="16459"/>
              </a:moveTo>
              <a:lnTo>
                <a:pt x="395558" y="164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2755" y="3058060"/>
        <a:ext cx="19777" cy="19777"/>
      </dsp:txXfrm>
    </dsp:sp>
    <dsp:sp modelId="{9552126B-C575-4A1C-8DC4-988930159BF8}">
      <dsp:nvSpPr>
        <dsp:cNvPr id="0" name=""/>
        <dsp:cNvSpPr/>
      </dsp:nvSpPr>
      <dsp:spPr>
        <a:xfrm>
          <a:off x="3928900" y="3102864"/>
          <a:ext cx="1309976" cy="130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1 or more initial states</a:t>
          </a:r>
        </a:p>
      </dsp:txBody>
      <dsp:txXfrm>
        <a:off x="4120742" y="3294706"/>
        <a:ext cx="926292" cy="926292"/>
      </dsp:txXfrm>
    </dsp:sp>
    <dsp:sp modelId="{AA5E0398-F98C-41CC-8093-B1A49B971280}">
      <dsp:nvSpPr>
        <dsp:cNvPr id="0" name=""/>
        <dsp:cNvSpPr/>
      </dsp:nvSpPr>
      <dsp:spPr>
        <a:xfrm rot="7560000">
          <a:off x="2882376" y="3051489"/>
          <a:ext cx="395558" cy="32919"/>
        </a:xfrm>
        <a:custGeom>
          <a:avLst/>
          <a:gdLst/>
          <a:ahLst/>
          <a:cxnLst/>
          <a:rect l="0" t="0" r="0" b="0"/>
          <a:pathLst>
            <a:path>
              <a:moveTo>
                <a:pt x="0" y="16459"/>
              </a:moveTo>
              <a:lnTo>
                <a:pt x="395558" y="164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070266" y="3058060"/>
        <a:ext cx="19777" cy="19777"/>
      </dsp:txXfrm>
    </dsp:sp>
    <dsp:sp modelId="{7A337C1C-D678-49B3-98DE-A8BBABFC8036}">
      <dsp:nvSpPr>
        <dsp:cNvPr id="0" name=""/>
        <dsp:cNvSpPr/>
      </dsp:nvSpPr>
      <dsp:spPr>
        <a:xfrm>
          <a:off x="1923923" y="3102864"/>
          <a:ext cx="1309976" cy="13099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0 or more end states</a:t>
          </a:r>
        </a:p>
      </dsp:txBody>
      <dsp:txXfrm>
        <a:off x="2115765" y="3294706"/>
        <a:ext cx="926292" cy="926292"/>
      </dsp:txXfrm>
    </dsp:sp>
    <dsp:sp modelId="{F3B107BF-92CC-4F0E-A370-6A345C8C63DE}">
      <dsp:nvSpPr>
        <dsp:cNvPr id="0" name=""/>
        <dsp:cNvSpPr/>
      </dsp:nvSpPr>
      <dsp:spPr>
        <a:xfrm rot="11880000">
          <a:off x="2572590" y="2098066"/>
          <a:ext cx="395558" cy="32919"/>
        </a:xfrm>
        <a:custGeom>
          <a:avLst/>
          <a:gdLst/>
          <a:ahLst/>
          <a:cxnLst/>
          <a:rect l="0" t="0" r="0" b="0"/>
          <a:pathLst>
            <a:path>
              <a:moveTo>
                <a:pt x="0" y="16459"/>
              </a:moveTo>
              <a:lnTo>
                <a:pt x="395558" y="164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760480" y="2104636"/>
        <a:ext cx="19777" cy="19777"/>
      </dsp:txXfrm>
    </dsp:sp>
    <dsp:sp modelId="{1DBF5449-4454-4DB1-9D9C-1F2A7CF85E28}">
      <dsp:nvSpPr>
        <dsp:cNvPr id="0" name=""/>
        <dsp:cNvSpPr/>
      </dsp:nvSpPr>
      <dsp:spPr>
        <a:xfrm>
          <a:off x="1304351" y="1196017"/>
          <a:ext cx="1309976" cy="130997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0 or more intermediate states</a:t>
          </a:r>
        </a:p>
      </dsp:txBody>
      <dsp:txXfrm>
        <a:off x="1496193" y="1387859"/>
        <a:ext cx="926292" cy="92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99B85-60FC-4313-8C4B-C95D908EE7D0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BBBB6-7EDF-4AD0-A892-1C28C74EF262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Events</a:t>
          </a:r>
        </a:p>
      </dsp:txBody>
      <dsp:txXfrm>
        <a:off x="0" y="0"/>
        <a:ext cx="1219200" cy="4064000"/>
      </dsp:txXfrm>
    </dsp:sp>
    <dsp:sp modelId="{1C9FA5DA-725E-4B8A-BE98-F4E70DC9F621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Timing events only?</a:t>
          </a:r>
        </a:p>
      </dsp:txBody>
      <dsp:txXfrm>
        <a:off x="1310640" y="63500"/>
        <a:ext cx="4785360" cy="1269999"/>
      </dsp:txXfrm>
    </dsp:sp>
    <dsp:sp modelId="{8FC500B8-3EE6-45A1-9C95-904BFFB863E3}">
      <dsp:nvSpPr>
        <dsp:cNvPr id="0" name=""/>
        <dsp:cNvSpPr/>
      </dsp:nvSpPr>
      <dsp:spPr>
        <a:xfrm>
          <a:off x="1219200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3FD7B-E84A-4E9D-896D-0BAEC29A2FD2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Input events only?</a:t>
          </a:r>
        </a:p>
      </dsp:txBody>
      <dsp:txXfrm>
        <a:off x="1310640" y="1396999"/>
        <a:ext cx="4785360" cy="1269999"/>
      </dsp:txXfrm>
    </dsp:sp>
    <dsp:sp modelId="{039DCABC-5A08-49A7-A775-0C8BEA7159F5}">
      <dsp:nvSpPr>
        <dsp:cNvPr id="0" name=""/>
        <dsp:cNvSpPr/>
      </dsp:nvSpPr>
      <dsp:spPr>
        <a:xfrm>
          <a:off x="1219200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7B437-4FC9-4266-85CE-4F5D3D03AB5B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Timing and input events</a:t>
          </a:r>
        </a:p>
      </dsp:txBody>
      <dsp:txXfrm>
        <a:off x="1310640" y="2730499"/>
        <a:ext cx="4785360" cy="1269999"/>
      </dsp:txXfrm>
    </dsp:sp>
    <dsp:sp modelId="{12972580-10AC-4944-8F32-6F559A93D56B}">
      <dsp:nvSpPr>
        <dsp:cNvPr id="0" name=""/>
        <dsp:cNvSpPr/>
      </dsp:nvSpPr>
      <dsp:spPr>
        <a:xfrm>
          <a:off x="1219200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99B85-60FC-4313-8C4B-C95D908EE7D0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BBBB6-7EDF-4AD0-A892-1C28C74EF262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0" y="0"/>
        <a:ext cx="1219200" cy="4064000"/>
      </dsp:txXfrm>
    </dsp:sp>
    <dsp:sp modelId="{1C9FA5DA-725E-4B8A-BE98-F4E70DC9F621}">
      <dsp:nvSpPr>
        <dsp:cNvPr id="0" name=""/>
        <dsp:cNvSpPr/>
      </dsp:nvSpPr>
      <dsp:spPr>
        <a:xfrm>
          <a:off x="1310640" y="94456"/>
          <a:ext cx="2346960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Similar?</a:t>
          </a:r>
        </a:p>
      </dsp:txBody>
      <dsp:txXfrm>
        <a:off x="1310640" y="94456"/>
        <a:ext cx="2346960" cy="1889124"/>
      </dsp:txXfrm>
    </dsp:sp>
    <dsp:sp modelId="{55525FF9-3BDC-46BF-9C5A-DC203C073F44}">
      <dsp:nvSpPr>
        <dsp:cNvPr id="0" name=""/>
        <dsp:cNvSpPr/>
      </dsp:nvSpPr>
      <dsp:spPr>
        <a:xfrm>
          <a:off x="3749040" y="94456"/>
          <a:ext cx="2346960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1 function + Data</a:t>
          </a:r>
        </a:p>
      </dsp:txBody>
      <dsp:txXfrm>
        <a:off x="3749040" y="94456"/>
        <a:ext cx="2346960" cy="1889124"/>
      </dsp:txXfrm>
    </dsp:sp>
    <dsp:sp modelId="{8FC500B8-3EE6-45A1-9C95-904BFFB863E3}">
      <dsp:nvSpPr>
        <dsp:cNvPr id="0" name=""/>
        <dsp:cNvSpPr/>
      </dsp:nvSpPr>
      <dsp:spPr>
        <a:xfrm>
          <a:off x="1219200" y="198358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3FD7B-E84A-4E9D-896D-0BAEC29A2FD2}">
      <dsp:nvSpPr>
        <dsp:cNvPr id="0" name=""/>
        <dsp:cNvSpPr/>
      </dsp:nvSpPr>
      <dsp:spPr>
        <a:xfrm>
          <a:off x="1310640" y="2078037"/>
          <a:ext cx="2346960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Different?</a:t>
          </a:r>
        </a:p>
      </dsp:txBody>
      <dsp:txXfrm>
        <a:off x="1310640" y="2078037"/>
        <a:ext cx="2346960" cy="1889124"/>
      </dsp:txXfrm>
    </dsp:sp>
    <dsp:sp modelId="{C89D241F-02C2-4AFA-91CD-BFE61D3012B7}">
      <dsp:nvSpPr>
        <dsp:cNvPr id="0" name=""/>
        <dsp:cNvSpPr/>
      </dsp:nvSpPr>
      <dsp:spPr>
        <a:xfrm>
          <a:off x="3749040" y="2078037"/>
          <a:ext cx="2346960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State type + State variable + function (switch-case) + function for every state (optional)</a:t>
          </a:r>
        </a:p>
      </dsp:txBody>
      <dsp:txXfrm>
        <a:off x="3749040" y="2078037"/>
        <a:ext cx="2346960" cy="1889124"/>
      </dsp:txXfrm>
    </dsp:sp>
    <dsp:sp modelId="{039DCABC-5A08-49A7-A775-0C8BEA7159F5}">
      <dsp:nvSpPr>
        <dsp:cNvPr id="0" name=""/>
        <dsp:cNvSpPr/>
      </dsp:nvSpPr>
      <dsp:spPr>
        <a:xfrm>
          <a:off x="1219200" y="3967162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62467-9C73-40D7-8EA0-0B1BDACC1623}">
      <dsp:nvSpPr>
        <dsp:cNvPr id="0" name=""/>
        <dsp:cNvSpPr/>
      </dsp:nvSpPr>
      <dsp:spPr>
        <a:xfrm>
          <a:off x="1025" y="1352599"/>
          <a:ext cx="1358800" cy="135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(N-1)-switch</a:t>
          </a:r>
        </a:p>
      </dsp:txBody>
      <dsp:txXfrm>
        <a:off x="200017" y="1551591"/>
        <a:ext cx="960816" cy="960816"/>
      </dsp:txXfrm>
    </dsp:sp>
    <dsp:sp modelId="{E22C3516-27F1-4112-8647-21242AEF4C4F}">
      <dsp:nvSpPr>
        <dsp:cNvPr id="0" name=""/>
        <dsp:cNvSpPr/>
      </dsp:nvSpPr>
      <dsp:spPr>
        <a:xfrm>
          <a:off x="1470160" y="1637947"/>
          <a:ext cx="788104" cy="78810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574623" y="1939318"/>
        <a:ext cx="579178" cy="185362"/>
      </dsp:txXfrm>
    </dsp:sp>
    <dsp:sp modelId="{C532CBD2-71F0-481C-B3EE-459AB3D2E08A}">
      <dsp:nvSpPr>
        <dsp:cNvPr id="0" name=""/>
        <dsp:cNvSpPr/>
      </dsp:nvSpPr>
      <dsp:spPr>
        <a:xfrm>
          <a:off x="2368599" y="1352599"/>
          <a:ext cx="1358800" cy="135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Extra level in the tree</a:t>
          </a:r>
        </a:p>
      </dsp:txBody>
      <dsp:txXfrm>
        <a:off x="2567591" y="1551591"/>
        <a:ext cx="960816" cy="960816"/>
      </dsp:txXfrm>
    </dsp:sp>
    <dsp:sp modelId="{1741C100-AE93-48DD-9194-2FD3B42F794C}">
      <dsp:nvSpPr>
        <dsp:cNvPr id="0" name=""/>
        <dsp:cNvSpPr/>
      </dsp:nvSpPr>
      <dsp:spPr>
        <a:xfrm>
          <a:off x="3837735" y="1637947"/>
          <a:ext cx="788104" cy="788104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942198" y="1800296"/>
        <a:ext cx="579178" cy="463406"/>
      </dsp:txXfrm>
    </dsp:sp>
    <dsp:sp modelId="{BBB3177A-8718-43CC-A098-92CB2157265B}">
      <dsp:nvSpPr>
        <dsp:cNvPr id="0" name=""/>
        <dsp:cNvSpPr/>
      </dsp:nvSpPr>
      <dsp:spPr>
        <a:xfrm>
          <a:off x="4736174" y="1352599"/>
          <a:ext cx="1358800" cy="135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N-switch</a:t>
          </a:r>
        </a:p>
      </dsp:txBody>
      <dsp:txXfrm>
        <a:off x="4935166" y="1551591"/>
        <a:ext cx="960816" cy="9608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62467-9C73-40D7-8EA0-0B1BDACC1623}">
      <dsp:nvSpPr>
        <dsp:cNvPr id="0" name=""/>
        <dsp:cNvSpPr/>
      </dsp:nvSpPr>
      <dsp:spPr>
        <a:xfrm>
          <a:off x="3228" y="921742"/>
          <a:ext cx="2220515" cy="2220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-</a:t>
          </a:r>
          <a:r>
            <a:rPr lang="en-US" sz="2600" kern="1200" dirty="0" err="1"/>
            <a:t>ve</a:t>
          </a:r>
          <a:r>
            <a:rPr lang="en-US" sz="2600" kern="1200" dirty="0"/>
            <a:t> Testing</a:t>
          </a:r>
        </a:p>
      </dsp:txBody>
      <dsp:txXfrm>
        <a:off x="328415" y="1246929"/>
        <a:ext cx="1570141" cy="1570141"/>
      </dsp:txXfrm>
    </dsp:sp>
    <dsp:sp modelId="{E22C3516-27F1-4112-8647-21242AEF4C4F}">
      <dsp:nvSpPr>
        <dsp:cNvPr id="0" name=""/>
        <dsp:cNvSpPr/>
      </dsp:nvSpPr>
      <dsp:spPr>
        <a:xfrm>
          <a:off x="2404050" y="1388050"/>
          <a:ext cx="1287899" cy="128789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574761" y="1653357"/>
        <a:ext cx="946477" cy="757285"/>
      </dsp:txXfrm>
    </dsp:sp>
    <dsp:sp modelId="{BBB3177A-8718-43CC-A098-92CB2157265B}">
      <dsp:nvSpPr>
        <dsp:cNvPr id="0" name=""/>
        <dsp:cNvSpPr/>
      </dsp:nvSpPr>
      <dsp:spPr>
        <a:xfrm>
          <a:off x="3872255" y="921742"/>
          <a:ext cx="2220515" cy="2220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Testing Invalid Transitions</a:t>
          </a:r>
        </a:p>
      </dsp:txBody>
      <dsp:txXfrm>
        <a:off x="4197442" y="1246929"/>
        <a:ext cx="1570141" cy="1570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4BC15-73C3-421F-86B1-E9F245B09DA0}" type="datetimeFigureOut">
              <a:rPr lang="en-US" smtClean="0"/>
              <a:pPr/>
              <a:t>8/1/2021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A9648-222D-407A-8B9D-6FB54309CF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7-14T08:00:53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10989 5531,'0'-24,"25"24,-1 49,-24-24,25 25,0-26,0 1,0 0,-25 0,24 24,1-49,-25 25,25-25,-50 0,-24-49,-1 24,25 0,0 0,-49 0,49 1,0-26,-24 25,49 0,-25 1,25-1,-25 0,0 0,25 0,0 1,-24-1,24-25,0 25,0 1,0-1,0 0,24 25,1 0,25 0,-25 0,24 0,1 0,-25 25,24 0,-24-1,0 1,0 0,-25 0,0 0,0-1,0 1,-25-25,0 25,0 0,0-25,1 0,24 25,24-25,1 0,0 0</inkml:trace>
  <inkml:trace contextRef="#ctx0" brushRef="#br0" timeOffset="931.3599">11386 5507,'25'0,"-1"24,1 1,0 0,0-25,-50 0,-25-74,-24-26,74 51,-50-1,50 1,0 24,-49-25,49 25,0 1,0-1,0 0,24 25,1 0,0 0</inkml:trace>
  <inkml:trace contextRef="#ctx0" brushRef="#br0" timeOffset="2754.88">11683 5184,'0'25,"0"25,-49-26,49 1,0 0,0 0,0 0,0-1,0-48,0-1,49 0,-49 0,0 0,25 1,-25-1,0-25,0 25,0 1,0-1,0 0,-25 25,1 0,-1 0,0 0,0 50,0-50,25 24,0 1,0 0,0 0,0 0,0-1,0 1,0 0,25 0,-25 0,25-25,0 0,0 0,-1 0,1 0,0 0,0 0,-25-25,0 0,0-25,0-24</inkml:trace>
  <inkml:trace contextRef="#ctx0" brushRef="#br0" timeOffset="4103.56">11659 4812,'24'0,"-24"25,50 0,-25 0,0-1,-1 1,1 25,0-25,0-1,0 1,24 0,-49 0,0 0,25-25,-25 24,50 1,-50 0,-25-75,-25 1,25-1,1 1,-1-1,0-24,25 49,0 0,0 0,0 0,25 25,0 0,24 0,-24 0,0 25,0-25,-1 25,1 0,0 0,-25-1,0 1,0 0,0 0,0 0,0-1,-25-24,0 0,25 25,-24 0,-1-25,0 0</inkml:trace>
  <inkml:trace contextRef="#ctx0" brushRef="#br0" timeOffset="4849.17">12031 4465,'24'-25,"1"25,0 0,-25 25,25 0,49 24,-49 1,25-1,-1 26,-24-50,0 24,0-24,-1 0,-24 0,50 24,-25-24,-25 0</inkml:trace>
  <inkml:trace contextRef="#ctx0" brushRef="#br0" timeOffset="7532.34">12527 4911,'25'0,"-25"-24,24-26,1 50,-25-50,0 1,25 24,-25 0,25 0,-25-49,25 24,-25 25,0 1,0-1,0 0,-25 75,25-26,0 51,0-50,0-1,0 1,0 0,0 0,0 24,0-24,0 25,0-25,25 0,-1-1,-24 1,25 0,0-25,0 0,0 0,-1 0,1 0,-25-25,25 25,-25-25,0 1,25-26,0 25,-25 0,0 0,0 1,0-26,0 25,0 0,0 1,0-26,0 25,0 0,0 1,0-26,0 0,0 26,0-26,0 25,0 0,24 25,51 75,-26-1,1 1,0-1,-50-49,24 74,-24-74,25 0,-25-125,-25-24,-24-49,49 74,0 24,0-24,0 74,0-24,0 24,0 50,74 74,-49-50,-25-24,25 25,0-25,-1-25,-24-25,25 25,-25-25,25 25,0 0,24 0,-24-25,0 0,0 1,-25-26,50 0,-50-24,24 49,-24-24,0 24,25 0,0 25,25 50,-26-26,1 51,0-26,0 26,0-50,-1-1,1-24,25 0,49-74,50 0,-25 49</inkml:trace>
  <inkml:trace contextRef="#ctx0" brushRef="#br0" timeOffset="8969.98">12775 5259,'-50'49,"50"-24,-25 0,1 0,-1-25,0 24</inkml:trace>
  <inkml:trace contextRef="#ctx0" brushRef="#br0" timeOffset="10000.08">12527 5234,'0'-25,"25"25,49 25,-24 0,-26-25,26 49,-25-24,24 0,-24 0,-25-1,25-24,25 0,-50 25,24-25,1 50,0-50</inkml:trace>
  <inkml:trace contextRef="#ctx0" brushRef="#br0" timeOffset="11552.4">12651 5804,'-25'0,"0"0,25 25,-25 25,25-25,-24-25,24 24,0 1,0 0,-25-25,25 25,0 0,0 24,-25-24,0 25,25-26,0 1,50-25,-25 0,-1 0,26 0,0 0,-26 0,1 0,-25-25,50 25,-25 0,-25 25,0 0,0 0,0 24,0-24,-25 0,25 0,-50 24,1-24,24 0,0 0,0-25,25-25</inkml:trace>
  <inkml:trace contextRef="#ctx0" brushRef="#br0" timeOffset="12433.29">13072 5829,'-24'0,"-1"0,-25 0,50 25,-25 0,1-25,-1 25,25 24,-25-24,25 0,0 0,0-1,0 1,0 0,25-25,0 0,-1 0,1 0,0 0,0 0,0 0,-25-25,49 0,-24 1,-25-1,0 0,0-25,0 26,0-1,-25 25,0 0</inkml:trace>
  <inkml:trace contextRef="#ctx0" brushRef="#br0" timeOffset="13074.33">13147 5407,'25'0,"-1"25,-24 0,0 25,50-1,-50-24,25 25,-25 24,0-49,25 0,-1-1,-24 1,0 25,0-25</inkml:trace>
  <inkml:trace contextRef="#ctx0" brushRef="#br0" timeOffset="14407.29">13395 5383,'25'-25,"-1"25,1 0,25 74,-50-49,50 0,-50 0,0-1,24 1,-24 0,25 0,0-25,-25-25,0 0,0-24,0 24,50-50,-26 75,26 25,-50 0,25 25,0-50,-1 49,1-24,0-25,0 0,0 0,-25-25,0 0,0-24,0-26,0 1,0-75,0 75,0-50,0 0,0 74,0 0,0 26,0-1,0-25,0 25,-25 1,50 123,-25-25,49 50,-24-24,-25-1,74 25,-49-50,-25 1,25 24,0-74,-25-1,0 1,25-25,-25 25,24 0,-24-75,0 1,0-26,0 26</inkml:trace>
  <inkml:trace contextRef="#ctx0" brushRef="#br0" timeOffset="14877.75">14189 4738,'-50'0,"0"24,-24 51,49-50,0 0,1-1,-51 51,26-50,-1 24,25-49,25-25,0 1,0-1,0 0</inkml:trace>
  <inkml:trace contextRef="#ctx0" brushRef="#br0" timeOffset="15502.57">13965 4812,'25'0,"-25"25,50 0,-25 0,-75-25,25-25</inkml:trace>
  <inkml:trace contextRef="#ctx0" brushRef="#br0" timeOffset="16481.4">14437 4936,'24'0,"51"75,-75-51,25 26,0-25,-1 49,-24-49,0 0,0 0</inkml:trace>
  <inkml:trace contextRef="#ctx0" brushRef="#br0" timeOffset="16870.23">14437 4614,'0'49,"24"-24</inkml:trace>
  <inkml:trace contextRef="#ctx0" brushRef="#br0" timeOffset="18022.23">14784 4887,'0'24,"0"1,0 0,0 0,0 24,0-24,0 0,0 0,0 0,25-25,0 0,-1 0,1 0,25-25,-25 0,-1-25,-24 26,0-26,0 0,0 26,0-1,0 0,0 0,0-25,0 26,0-26,0 0,-24 50,-1-24,0 24,0 0,-24 0,24 0,25 24,-25-24,25 25,-25 0,25 0,0 24,0-24,0 25,0-25,0 0,0 24,0 1,0-1</inkml:trace>
  <inkml:trace contextRef="#ctx0" brushRef="#br0" timeOffset="19139.86">15206 4514,'0'0,"49"25,-49 25,50-1,-50-24,0 0,49 25,-49-26,-24-48,-1-51,0 1,25 24,0 1,0-26,0 50,0-24,0 24,0-25,0 26,50 24,-26 0,51 49,-50-24,-1 0,1-25,-25 25,25 24,0-24,0 0,-25 0</inkml:trace>
  <inkml:trace contextRef="#ctx0" brushRef="#br0" timeOffset="25740.44">13891 7441,'0'-24,"25"24,0 24,-25 26,24-50,-24 25,50 0,-50-1,25-24,-25 25,25 25,-1-50,-24 49,25-49,-25 25,50 50,-25-51,-1-24,-24 50,25 0,0-26,0-24,-25 25,25-25,-1 25,1 0,0 0,-50-25,0-25</inkml:trace>
  <inkml:trace contextRef="#ctx0" brushRef="#br0" timeOffset="26381.8">14164 7069,'25'0,"-25"25,24 50,1-1,0-24,25-1,-26 26,26 24,-25-50,0-24,-25 25,24-1,1-24,-25 0,0 0,25-25,-25 25,25-1,0-24,0 0,24 50,-24-50,0 0</inkml:trace>
  <inkml:trace contextRef="#ctx0" brushRef="#br0" timeOffset="26982.24">14015 7541,'25'0,"0"0,-1-25,1 0,0 0,0-24,-25 24,25-25,24 1,-24 49,0-25,-25 0,0 0</inkml:trace>
  <inkml:trace contextRef="#ctx0" brushRef="#br0" timeOffset="27921.82">14610 7119,'-24'0,"-1"-25,0 25,0 25,25 25,0-1,0 1,0 24,0 1,0-51,0 26,0-25,0 0,25-25,25 0,-26 0,-24-50,0 0,0 1,0-26,0 26,0-1,0 1,0 24,0 0,0 0,0-24,-49 24,24 25,25-25</inkml:trace>
  <inkml:trace contextRef="#ctx0" brushRef="#br0" timeOffset="28699.67">14660 6921,'0'-25,"25"50,24 24,1-24,-50 25,25 24,0-49,-1 49,-24-24,50-25,-50-1,0-48,0-51,0 50,0 1,0-1,0-50,0 26,0 24,0 50,0 24,25-24,0-74,-25 24,0-25,0 1,0-1,0 0,0-24,0 24,0 25</inkml:trace>
  <inkml:trace contextRef="#ctx0" brushRef="#br0" timeOffset="29324.09">15354 6102,'0'25,"0"124,50-75,-25 50,24 50,-24-150,25 125,-25-74,-1-26,1 51,0-76,-25 26,0-25,0-75,0-49,0-100,0 26,0-1</inkml:trace>
  <inkml:trace contextRef="#ctx0" brushRef="#br0" timeOffset="30292.73">15354 5655,'0'0,"-24"0,-26 0,25 0,0 0,1 0,-26 25,0 0,1 25,-1 24,1 1,-1 24,50-25,-99 25,49-24,50-50,0 74,0-25,0-49,0 74,50-49,-50 24,74-24,-74-25,50-25,-1 0,51 0,-26 0,25 0,0 0,-24 0,24 0,0-75,-74 50,25 1,24-51,-49-24,0 49,-25 1,0-1,0 1,0-26,0 50,0-24,0 24,0-25,-25 50,0 0,0 0,-24 0,49 25,0 0,0 25,0 24,0-24,0-1,0 1,0-25,25 24,-1-49,1 0,0 0,0 0,0 0,-1 0,1 0,-25-25,0 1,0-26,0 25,0-24,-25 24,25 0,-24 0</inkml:trace>
  <inkml:trace contextRef="#ctx0" brushRef="#br0" timeOffset="31561.13">15900 5457,'50'99,"24"0,1 1,-51-1,51 50,-26-50,-24-25,25 1,-25-1,-1-24,26-25,-50-50,0-50,0 1,-50-25,50 49,-24 1,24-26,-25 1,25 49,0-25,0 25,0 1,74 24,-49 0,25 49,-26-24,1-25,-25 25,25-25,0 50,0-1,-25-24,24 0,1 0,0-1,0 1,-25 0,0 0,0 0,0-1,-25 26,-25-50,50 25,-24-25,-1 0,0 0,0 0,0 0,1 0,-1 0,0-25</inkml:trace>
  <inkml:trace contextRef="#ctx0" brushRef="#br0" timeOffset="32542.99">16545 5581,'25'-25,"24"75,-24-25,0-1,0 1,0 0,24 25,-49-26,50 1,-50 0,0-75,0 26,0-26,0-24,0 49,-25 0,50 25,0 25,0 0,-1-25,1 0,50 0,-75-25,24 25,-24-25,0-25,0 1,0 24,0 0</inkml:trace>
  <inkml:trace contextRef="#ctx0" brushRef="#br0" timeOffset="33026.89">16917 5259,'75'99,"-51"-74,1-1,0 1,-25 0,25 0</inkml:trace>
  <inkml:trace contextRef="#ctx0" brushRef="#br0" timeOffset="33431.0899">16768 4936,'0'-25</inkml:trace>
  <inkml:trace contextRef="#ctx0" brushRef="#br0" timeOffset="34033.51">16942 4738,'25'-25,"24"74,26 1,-26 25,1-26,-25-24,74 74,-74-74,-25 0,0 0,49-1,-49 1,25 0,0 0,25 0,-26-1</inkml:trace>
  <inkml:trace contextRef="#ctx0" brushRef="#br0" timeOffset="35031.93">17314 4514,'50'0,"-26"25,26 50,0-1,-1-49,26 49,-51-24,26-25,-50 0,25-1,-25 1,25-25,0 25,-1 0,-24 0,50-25,-50 24,0 1,0 0,0 25,0-26,-25 1,25 0,-25-25,1 25,-1-25,0 0,0 0,0 0,0-25,-24 0,49 0,-25 1,0-51,25 26,0-1,0-24,0 24,0 0,0-24,0 24,0 25,0-49,0 49,0 0,50 1,-25-26</inkml:trace>
  <inkml:trace contextRef="#ctx0" brushRef="#br0" timeOffset="36910.04">17810 4068,'25'0,"0"25,0 0,49 49,-49 50,49-74,-24 74,-1-75,1 50,-50-74,0 0,25 25,-50-100,-49-74,49 50,-50-75</inkml:trace>
  <inkml:trace contextRef="#ctx0" brushRef="#br0" timeOffset="38376.05">17785 3522,'25'-25,"0"25,-25 25,0 25,0-1,0 51,0-51,-25 1,-24 24,24-49,25 0,-25-25,0 25,50-50,0 0,24-24,1 24,0 25,-1 0,1 0,-25 0,-1 0,1 0,25 74,-50-49,49 25,-49 24,25-49,0 0,25 49,-26-24,-24-26,25 1,-25 0,0-75,0-24,0 49,0 0,0-24,0 24,50 25,-25 25,24 0,1-1,24 1,-49 0,25 0,-26-25,1 0,0 0,-25-25,0-99,0 50,0-1,0 1,0 49,0-49,-25 49,0 25,25 49,0 1,0 49,25-24,25-1,-50-49,49 24,-49 1,25-25,25 24,-25-24,-25 0,25 0,-1-25,1 0,0 0,25 0,-26-25,-24 0,0-49,0 24,0-49,0 25,0-26,-49 51,49 24,0 0</inkml:trace>
  <inkml:trace contextRef="#ctx0" brushRef="#br0" timeOffset="40471.57">18976 3051,'-25'0,"0"25,-24 49,49-49,0 0,-25 24,0 26,0-26,25-24,0 0,0 49,0-49,0 0,0 0,50-25,-25 0,49 0,1 0,24 0,-25 0,25 0,75 49,-124-24,-1-25,-24 25,-25 25,0 24,0-49,0 0,0 49,0-24,0-25,-25-1,-24 51,24-75,0 0,0 0,0 0,25-25,0-25,0 26,0-76,0 51,0-26,25 26,0-1,-25 25,0-24,0-1,0 0,0 1,0 24,0 0,-25 25,0 0,1 0,24 25,0 0,0 24,0 26,0-50,0 24,0 51,49-51,26 26,24-26,-74-24,49-25,-49 0,24 0,1 0,-25-25,-25 0,0-24,0-26,0 26,0 24,0-25,-25 25,0-24,0 24,1 25,-1 0,0 0,0 0,0 0,25-50,0 26,-24-1,-1 25,0 0,0-25,0 25,1 0,-1 0,0 0,25 25</inkml:trace>
  <inkml:trace contextRef="#ctx0" brushRef="#br0" timeOffset="41313.03">19596 3274,'0'-49,"0"24,-25-25,25 25,0-24,0 24,-25 0,1 0,24 1,0-1,0 0,24 50,76 49,-51 50,1-74,24 74,-49-75,50 26,-51-50,1-1,0 26,-25-25,25 0,-25-1</inkml:trace>
  <inkml:trace contextRef="#ctx0" brushRef="#br0" timeOffset="42288.49">20018 3026,'74'149,"-49"-99,0-1,24 1,-49-25,25-1,-25 1,0 0,50-25,-50-25,0-24,0-1,0 0,0 1,0 24,0-25,0 1,0 24,0 50,25 49,-25-49,24 0,1 0,-25-1,50 26,-25-75,-1 0,-24 1,0-1,0-25,0 25,0 1,0-26</inkml:trace>
  <inkml:trace contextRef="#ctx0" brushRef="#br0" timeOffset="42851.99">20241 2257,'74'75,"75"148,-124-198,49 74,-49-49,50 24,-26-24,-24-26,25 76,-26-51,1-24,-25-124</inkml:trace>
  <inkml:trace contextRef="#ctx0" brushRef="#br0" timeOffset="43239.94">20787 2555,'-25'0,"0"0,-25 0,26 0,-1 25,25-1,-25-24,0 50,0-25,1 0,-26 0,-24-1,49 26</inkml:trace>
  <inkml:trace contextRef="#ctx0" brushRef="#br0" timeOffset="43675.97">20663 2332,'24'0,"26"0,0 74,-1-49,26 24,-1 1,-49-25,-25 0,25-25,-25 24</inkml:trace>
  <inkml:trace contextRef="#ctx0" brushRef="#br0" timeOffset="44085.43">20687 2034</inkml:trace>
  <inkml:trace contextRef="#ctx0" brushRef="#br0" timeOffset="45333.03">21134 2009,'-25'0,"0"0,1 0,-1 0,25 25,0 25,0-1,0 1,0 24,0-24,0-1,25 1,-25-25,24-25,1 0,0 0,25 0,-26 0,-24-25,25-74,-25 74,0-49,0-1,0 26,0 24,0-25,-25 50,-24-49,-1 49</inkml:trace>
  <inkml:trace contextRef="#ctx0" brushRef="#br0" timeOffset="46146.24">21109 1860,'50'0,"24"0,-74 25,25 0,-25 0,0-50,0-25,0 26,0-51,0 26,0 24,0 0,0-50,0 51,0-1,50 25,-26 0,26 0,-25 0,24 0,-24 0,0 0,0 0,0 0,49 0</inkml:trace>
  <inkml:trace contextRef="#ctx0" brushRef="#br0" timeOffset="57595.86">14883 9029,'25'0,"-25"25,50 0,-50-1,49 51,-49-50,50-1,-25 26,-1-50,1 50,0-26,25 1,-50 0,49 0,26-25,-26 49,1-24,-25-25,24 0</inkml:trace>
  <inkml:trace contextRef="#ctx0" brushRef="#br0" timeOffset="58150.91">15553 9277,'-25'50,"-49"74,-1-100,26 26,-51 24,1 1,50-50,-26-25,50 49,-99-24,100 0,-1-25,0 25</inkml:trace>
  <inkml:trace contextRef="#ctx0" brushRef="#br0" timeOffset="59077.7">14858 8855,'25'-25,"-25"50,0 25,0-25,-25-25,-24 74,49-49,-50 0,-49 24,49-24,50 0,-74 0,49 0,25-50,0 0,25 25,0-25,24 25,-24-25,50-24,-26 24,1 25,49-50,-49 50,-1 0,1-25,-50 1</inkml:trace>
  <inkml:trace contextRef="#ctx0" brushRef="#br0" timeOffset="61073.55">15255 9004,'25'0,"0"0,0 0,-1 0,26 50,-25-50,-25 25,25-1,-1 1,-24-50,0 1,-24-1,-1 25,25-50,49 50,1 0,-25 0,0 0,-1 0,1 0,-25-25,0 0,0-24,0-1,-25 1,25 24,25 25,50 0,-26 0,1 0,-25 25,0-25,-1 0,1 0</inkml:trace>
  <inkml:trace contextRef="#ctx0" brushRef="#br0" timeOffset="62168.77">15801 8483,'0'-25,"74"75,-49-50,25 25,24 24,-49-24,25 0,-1-25,-24 25,-25 0,-25-25,-24 0,24 0,-50-25,51 0,-1 0,-25 0,25-24,1 49,-1 0,-25-50,50 25,-25 1,25-1,-24 0,24 0,0 0,-25 25,25-24,0-1,0 0,25 25,-25-25,24 25,1-25,0 1,0 24,0 0,-1 0,1 0,0 0,0 0,0 0,-1 0,-24 24,0 1,0 0,-49 0,-1 24,25-49,25 25,-24-25</inkml:trace>
  <inkml:trace contextRef="#ctx0" brushRef="#br0" timeOffset="62839.83">15875 7838,'25'0,"50"50,-1 24,-24-24,24 49,-24-74,-50 0,49 24,1 1,-50-25,25-25,-25 25,24-25,1 24,0 1,-25-50</inkml:trace>
  <inkml:trace contextRef="#ctx0" brushRef="#br0" timeOffset="65978.57">16446 8111,'0'0,"25"0,-25-25,24 1,1 24,0-25,-25 0,25 0,-25 0,0 0,0 1,0-1,-25 0,0 25,0 0,25 25,-24-25,24 25,0-1,0 1,0 25,0-25,0 0,0-1,0 26,0-25,24 0,1-1,0-24,0 0,24 0,-24 0,0 0,0 0,0-24,-25-26,0 25,0 0,0-49,0 49,0-25,0 26,0-1,0 0,0 0,0 0,25 25,-1 25,26 25,0-25,-26-1,-24-48,0-26,0 0,0 26,0-26,-24 0,24 26,24 24,1 0,0 0,0-25,-25 0,0 0,25 0,-1 25,51 25,-50 0,-1-25,1 0,-25 25,25-25,0 0,0 0,-25-50,0 1,0-1,24 25,26-49,-50 49,0 0,0 0,0 1,0-1,0 0,-25 25,0 0,25 25,0 0,0-1,0 1,0 0,25 0,0 0,0-25,0 49,-1-49,1 0,-25-49,50-1,-50 25,0-24,0 24,0 0,0 0,0 0,0 1,0-1,0-25,0 25,0 1,25 24,24 0,1 49,-25-49,-25-49,0-51,24 51,-24 24,25-25,0 50,0 0,-25 25,50 0,-26 0,1-25,-25-50,0-49,0 24,0-49,0 25,0 25,0 49,0-49,25 49,74 99,-49-24,-25-50,-1 25,1 24,0-24,74 25,-74-26,0-24,0 0,-25 25,24-25,-24-49,0-1,0 25</inkml:trace>
  <inkml:trace contextRef="#ctx0" brushRef="#br0" timeOffset="66365.98">18257 6251,'-25'-50,"-25"75,25-25,1 50,-1-26,-25 26,25-25,1-25,24 25,-25-25,25 24,-25-24,25 25</inkml:trace>
  <inkml:trace contextRef="#ctx0" brushRef="#br0" timeOffset="67870.65">18480 5904,'0'0,"49"-25,-98 25,24 0,0 0,-24 49,24-24,-25 25,50-25,0-1,0 1,0 0,0 0,25 0,0-25,24 0,-24 0,0 0,0 0,0 0,-1 0,-24-25,0-25,0 25,0 1,0-1,0 0,0 0,25 25,-25 25,25-25,0 25,0-25,-1 0,1 0,-25-50,0 1,0-26,-74-74,24-24,1 49,24 24,0 51,0-26,25 51,0-1,0 50,50 49,-25-24,-1-1,51 26,-1-1,-24 0,-25-49,-1 0,1 0,50 49,-50-49,-1 0,1-25,0 25,-25-50,-25-124,0 124,-24-74,24 25</inkml:trace>
  <inkml:trace contextRef="#ctx0" brushRef="#br0" timeOffset="68223.87">18777 5234,'-24'0,"-1"0,0 0,-25 0,26 0,-26 49,50-24,-50 25,26-50,-1 25,0-1,0-24,0 25</inkml:trace>
  <inkml:trace contextRef="#ctx0" brushRef="#br0" timeOffset="68769.75">18753 5159,'24'0,"1"0,25 0,24 0,50 0,25 50,-50-25,-24 24,-26-49,-24 0,0 25,-75-25,1 0</inkml:trace>
  <inkml:trace contextRef="#ctx0" brushRef="#br0" timeOffset="69223.63">18653 4986,'25'0,"0"0,25 0,-26 0</inkml:trace>
  <inkml:trace contextRef="#ctx0" brushRef="#br0" timeOffset="70264.7">19770 5035,'0'-24,"0"-1,-50 25,25 0,0 25,25 24,-24-24,24 0,-25 0,25-1,0 26,0-25,25-25,-1 0,1 0,0 0,25 0,-1 0,1-25,-25 0,-25 0,0-24,0 24,-75-25,50 26,1 24,-1 0,0 0</inkml:trace>
  <inkml:trace contextRef="#ctx0" brushRef="#br0" timeOffset="71327.05">20092 4961,'-49'0,"49"-25,-25-24,25-1,-25-25,0 26,25 24,-25-25,25 26,0-1,0 0,0 0,25 25,0-25,25 25,-1 0,-24 25,0 0,0-25,-1 50,1-50,0 24,0 1,0 0,-1 0,1-25</inkml:trace>
  <inkml:trace contextRef="#ctx0" brushRef="#br0" timeOffset="79005.65">12105 14858,'-25'0,"0"25,1 0,-1-1,0 1,0 0,0 0,1 0,-1 24,0-49,0 25,-24-25,-26 50,75-26,-49 1,-1 0,0 25,26-50,-1 24,0-24,0 50,0-50,-24 25,-1 0,-24-25,-1 25,-24-1,0 76,49-100,-24 0,-50 49,49-49,-24 50,0-25,49-25,-24 24,24 1,1 0,-26-25,1 25,-1 0,1-25,-25 24,24 1,-49 0,75-25,-75 0,25 25,24-25,-74 25,50-1,0-24,24 0,1 25,24-25,1 25,-50-25,24 0,1 0,-25 25,24-25,-74 0,75 0,-25 0,-100 0,100 0,25 0,-1 0,-24 0,49 0,26 0,-26 0,-24 0,49 0,-50 0,1 0,-1 0,26 0,-26 0,26 0,-1 0,1 0,-1 0,-24 0,-1 0,50 0,1 0,-1 0,0 0,-25 0,1 49,-50-24,74-25,-25 0,-24 0,49 0,-50 0,51 0,-1 0,0 0,25 25,-25-25,-24 0,24 0</inkml:trace>
  <inkml:trace contextRef="#ctx0" brushRef="#br0" timeOffset="79926.5">2902 15751,'25'25,"25"0,0-1,-26 1,51-25,24 25,-49-25,-26 25,1-25</inkml:trace>
  <inkml:trace contextRef="#ctx0" brushRef="#br0" timeOffset="80406.68">2952 15602,'0'-25,"-25"25,-49 0,49 0,-25 0,26 0,-100-24</inkml:trace>
  <inkml:trace contextRef="#ctx0" brushRef="#br0" timeOffset="81375.4599">3473 15156,'0'0,"-25"0,0 0,1 0,-26 0,25 0,-74 0,74 0,-24 0,24 0,25 49,0-24,0 49,49 1,-24-25,74-1,-49-24,0-25,24 50,-24-26,-26 26,76-50,-51 50,-24-26,-25 1,0 0,-50-25,1 0,24 0,-25 0,-24 0,24 0</inkml:trace>
  <inkml:trace contextRef="#ctx0" brushRef="#br0" timeOffset="81772.11">3324 15652,'0'0,"0"-25,0 0,50 0,-25-24,-1 49,51-99,-26 74,-24 25,0-25,0 0,0 25,-1 0,1 0</inkml:trace>
  <inkml:trace contextRef="#ctx0" brushRef="#br0" timeOffset="83729.58">3969 15156,'25'0,"25"24,24 26,0-25,-49 0,25-1,-25 26,-1-50,26 50,-25-50,-50-75,0 1,0 49,1-49,-1 49,25 0,0 0,0 0,0 1,-25-1,0 0,25 0,0-24,0 24,25 25,0 0,0 0,-1 0,1 0,0 0,25 0,49 49,-74-49,-1 25,26 0,0-25,-1 50,-24-50,0 0,0 24</inkml:trace>
  <inkml:trace contextRef="#ctx0" brushRef="#br0" timeOffset="84817.42">4837 14982,'25'-25,"-25"0,25 25,24-24,-49-1,25 25,-25-25,25 25,0-25,-25 0,0 1,0-1,0 0,0-25,0 26,0-1,0 0,0 0,-50 25,25 0,1 0,-1 0,0 0,-25 0,50 25,-24 0,24 0,0-1,0 26,24 24,26-49,-25 25,24-25,1-1,-25 26,25-50,-26 25,1-25,0 25,0-25,0 0,24 0,-24 0,0 0,-25-50,0 25,0 0,0 1,0-26,0 25,0 0,0 1,0-26</inkml:trace>
  <inkml:trace contextRef="#ctx0" brushRef="#br0" timeOffset="85940.9">5284 14536,'74'0,"-49"74,0-74,0 50,-1-50,1 0,0 0,0-75,-25 50,0-49,25 0,-25 24,0 25,0-25,0 26,49 24,-49 49,50 1,-50 0,25-1,24 1,-24-25,0-25,-25-25,0 0,0-49,0 49,-25-75,25 76,-25-51,25 26</inkml:trace>
  <inkml:trace contextRef="#ctx0" brushRef="#br0" timeOffset="88458.53">3895 16197,'0'-24,"0"-1,-25 25,25-25,-25 25,0 0,0 0,-24 0,24 0,0 0,0 0,25 74,0-24,0-25,0 49,25-49,-25 0,25 0,0 0,0-1,24 1,1-25,-25 0,-1 0,1 0,0 0,-25 25,50-25,-25 0,-1 0,26 25,-25-25</inkml:trace>
  <inkml:trace contextRef="#ctx0" brushRef="#br0" timeOffset="89409.16">3969 16470,'0'-24,"25"-1,0 0,0 25</inkml:trace>
  <inkml:trace contextRef="#ctx0" brushRef="#br0" timeOffset="90572.03">4267 16222,'49'-25,"-24"25,0 0,0-24,0 24,-25-25,24 25,-24-25,0-25,0 26,0-1,0 0,-24 25,-1 0,0 0,0 0,0 0,-24 0,24 0,0 25,25 24,0-24,0 0,0 0,25 24,25-24,-26-25,1 25,0-25,0 0,0 0,-1 0,1 0,0 0,0 0,0 0,-1 0,-24-25,25 25,0 0,-25-25</inkml:trace>
  <inkml:trace contextRef="#ctx0" brushRef="#br0" timeOffset="92439.45">4887 15602,'0'0,"-25"0,-25 0,26 25,24 0,-25 0,0-1,25 1,0 0,0 0,0 24,0-24,25-25,24 0,-24 0,0 0,0 0,0-25,-25 1,0-1,0 0,0-25,0 1,0 24,49 75,-24-1,0-24,0 74,24-99,-49 25,50-25,-50-25,0 0,0 1,0-1,0 0,0 0,0 0,0 1,0-1,0-99,-50 99,26-74,-1 49,0 0,25-24,-25 74,25-25,0 0,-25 25,50 25,25 25,24-1,-49 1,0-25,24 25,-24-50,-25 24,25-24,0 25,0-25</inkml:trace>
  <inkml:trace contextRef="#ctx0" brushRef="#br0" timeOffset="93114.92">5309 15205,'0'-25,"-50"25,25 0,0 25,25 0,-24-25,-1 0,-25 50,25-50,25 24,-24-24,24 25,-25-25</inkml:trace>
  <inkml:trace contextRef="#ctx0" brushRef="#br0" timeOffset="94663.27">5581 15205,'75'0,"-50"25,-1 0,1 0,0-1,-25-48,0-1,0 0,0 0,0-24,0 24,0 0,0 0,25 25,-25-25,25 25,-1 0,1 0</inkml:trace>
  <inkml:trace contextRef="#ctx0" brushRef="#br0" timeOffset="95659.09">5929 14833,'24'-25,"1"25,0 25,0 0,-25 0,25 24,-1-49,-24 25,25-25,25 0,-50 25,25-25,0 50,-25-125,0 1,0-1,0-24,0 50,-50 24,50 0,0 0,0 0,0 1,25-1,-25 0</inkml:trace>
  <inkml:trace contextRef="#ctx0" brushRef="#br0" timeOffset="97062.7399">6499 14536,'0'-25,"0"0,0-25,-25 50,25-24,-24-1,-1 25,0 0,0 0,0 0,1 0,24 25,0-1,0 1,0 0,0 0,0 24,0-24,0 0,0 0,49 0,-24-1,0 1,24-25,-24 25,0 0,0-25,0 0,-1 0</inkml:trace>
  <inkml:trace contextRef="#ctx0" brushRef="#br0" timeOffset="101363.51">3795 14362,'0'-25,"0"-25,0 26,0-26,0 0,0 26,0-1,0-50,0 26,0-1,0 1,0 24,0-25,-24 1,24-1,0 25,-25 0,25-49,-25 24,25 1,-25-50,0 24,25 1,-24 24,24-24,-25 24,0 0,25 26,0-26,-25 25,25 0,0-24,0-26,0 26,0-1,0-24,0 24,-25 25,25-49,-24 24,24 1,0-1,0 1,0-1,0 0,0-24,0 24,0 1,-25-1,25 25,0-49,0 24,0 1,0-26,0 50,0-24,0-1,0 1,0-1,0 0,0-24,0 49,0 0,0-49,0 24,0 25,0-49,0 24,0 26,0-76,0 1,0 25,25 24,-25-24,24-1,-24-24,25 50,0-51,-25 26,25 0,0-51,24 26,-49 0,25 25,25-26,-26 26,-24 0,50 24,-25 25,-25-49,0 24,49 1,-24-1,-25 0,0 26,25-1,0-50,-25 50,25 1,-25-1,25 0,-25 0,24 0,1 1,-25-1,25 0,0 0,-25-24,25 24,-1 0,-24-25,50-24,-50 24,25 26,-25-1,25 0,-25-25,24 1,-24 24,25 25,0-25,0-24,-25-1,25 25,-1 25,-24-25,0 1,25-26,0 25,-25 0,25 0,-25-24,25-1,-1 25,-24 1,50-51,0 1,-1 49,-24-25,-25 1,25 49,-25-25,-25 25,0 0,0 25,1-25,-1 25,0-25,-25 24,26 1,-1-25,50 0,-25-25,24 25,1-49,0 49,-25-25,25 25,0-25,-1 25,-24-25,25 25,0 0,0-24,0 24,-1 0,-24 24,25 1,-25 0,0 0,0 0,0-1,0 1,25-25,-25 50,0-25,0-1,0 1,25-25,-25 25,0 0</inkml:trace>
  <inkml:trace contextRef="#ctx0" brushRef="#br0" timeOffset="111190.33">12700 15106,'-24'0,"-1"50,0-26,25 1,-25 0,25 25,0-26,0 1,0 0,0 25,0-1,0-24,0 50,0-51,0 26,0-25,0 0,25-1,0 1,-25 0,25 0,-25 0,24 24,-24-24,0 25,25-26,0 1,-25 0,0 0,25-25,-25 25,49-1,-24 1,0 0,0 0,0-25,-1 0,-24 25,25-25,0 24,0-24,0 0,-25 25,24 0,1-25,0 25,0 0,0-25,-1 0,-24 24,25 1,0 25,0-25,0-25,-25 25</inkml:trace>
  <inkml:trace contextRef="#ctx0" brushRef="#br0" timeOffset="113013.35">13693 16495,'0'-25,"-25"25,0-24,0-1,25 0,25 50,0 0,-25-1,25 1,-25 25,24-1,-24-24,25 25,-25-25,-25-25,1 0</inkml:trace>
  <inkml:trace contextRef="#ctx0" brushRef="#br0" timeOffset="113585.88">13494 16297,'0'-25,"0"0,0 0,0 0</inkml:trace>
  <inkml:trace contextRef="#ctx0" brushRef="#br0" timeOffset="114739.98">14213 16148,'0'0,"0"-25,0 0,0 0,-24 1,-26-26,25 25,-24 0,24 1,-50 24,26-25,24 25,0 0,-24 0,24 0,0 0,0 0,25 25,0 24,0-24,0 0,0 0,0 49,0-24,0-1,0-24,25 25,49 24,-49-74,0 50,-25-25,50-1,-50 1,24-25,1 50,0-25,-25-1,25-24,0 25,-1-25,-24 25,25 0,0 0,0-1,-25 1,-25-25,0 0,0-25</inkml:trace>
  <inkml:trace contextRef="#ctx0" brushRef="#br0" timeOffset="115186.08">14040 16570,'0'-25,"0"0,0 0,0 0,0 1,0-1,49 25,-49-25,25 25,0 0</inkml:trace>
  <inkml:trace contextRef="#ctx0" brushRef="#br0" timeOffset="119886.89">14437 16346,'0'-25,"24"25,1 25,0 0,25 0,-1 0,-24 24,0-49,-50-49,0 24,1-50,-1 51,25-1,-50-74,50 49,0 25,-25-49,0 49,25 0,0 0,-24-49,24 49,49 25,1 25,-50 0,50 0,-26-25,-24 24,50 26,-25-25,-25 0,25-1,-1 26,1-25,0 0,-25-1,0 1,50 0,-50 0,0 0,0-1,0 1,0 0,0 0,0 0,-25-25,0 0,0 0,25 25,-49-1,24-24,0 0,0 0,25-24,-49 24,49-50,0 25,0 0,0 0,-25 1,25-26,0 25,0 0,-25 1,0-1,25 0,-25 0,25 0,0 1,0-1,0 0,0 0,0 0,0 1,25 24,0 0,0 0,0 0,-1 0,-24 24,25 1,-25 0,25-25,0 0,0 25,-1-25,-24 25,25-1,0-24,0 25,0 0,-1 0,1 0,0-1,0 26,0-50,-25 25,24-25,-24 25,25-1,0 1,0 0,0-25,-25 25,0 0</inkml:trace>
  <inkml:trace contextRef="#ctx0" brushRef="#br0" timeOffset="121887.03">15478 15974,'50'0,"-25"25,0 0,-1 0,51-1,-75 1,50 25,-26-25,1-1,0 1,0 25,-50-75,0-25,-49-49,-1 25,26 49,24-25,-25-24,-24 0,49-1,-25 1,26-1,-1 26,-25-1,50 1,-25 24,25 0,50 25,-25 0,0 25,24 0,-49-1,25-24,-25 25,25-25,0 0,-1 50,1-50,0 49,-25-24,25-25,0 25,-25 0,0 0,0-1,0 1,0 0,0 0,0 0,-50 24,25-49,0 50,1-50,24 74,-25-49,25 0,74-25,1 0,-1 0</inkml:trace>
  <inkml:trace contextRef="#ctx0" brushRef="#br0" timeOffset="122559.03">15999 15801,'0'24,"0"1,50 0,-50 0,50 24,-26-24,1 25,0-25,0-1,-25 1,0-50,0-49,-25 0,-49-75,74 124,0-74,0 24,0 51,0-1,0-25,24 50,1 0,0 0,0 0,0 0,-1 25,1 25</inkml:trace>
  <inkml:trace contextRef="#ctx0" brushRef="#br0" timeOffset="123298.39">16545 15726,'0'25,"0"0,0 24,0-24,0 50,-25-75,25 24,0 1,0 0,0 25,25-50,0 0,0-25,-25-25,49 50,-49-74,25 49,-25 0,0 0,0 1,-25-26,0 50,-24 0,24-50,0 50,0 0,1 0,-1 0,74-24,-49-26,25 0,25 1</inkml:trace>
  <inkml:trace contextRef="#ctx0" brushRef="#br0" timeOffset="124225.33">16595 15304,'24'-24,"26"24,-25 24,25 26,-26-25,26 49,-50-49,50 25,24 49,0-25,-24 1,-50-1,50-49,-50 25,24-1,1-49,-50-25,-24-49,24-25,0 49,25 1,-25-1,-24 25,49 0,0 1,0-1,0 0,25 25,-1 0,26 0,0 0,-26 0,1 0,25 25,-50 0,25-25,-25 24,24-24,-24 50,0-25,25 0,-25-1,0 51,0-50,0-1,0 1,0 0,0 25,0-26,-25 1,25 0,-24-25,-1 0,25-74,0-1</inkml:trace>
  <inkml:trace contextRef="#ctx0" brushRef="#br0" timeOffset="124945.28">17289 15131,'25'0,"0"49,0 1,-1 24,26-24,-25 25,24-26,-24 26,0-26,-25-24,25 25,0-1,-25-24,49 0,-49 24,0-24,0 0</inkml:trace>
  <inkml:trace contextRef="#ctx0" brushRef="#br0" timeOffset="126757.11">17885 15825,'0'-24,"0"-1,0-25,0 25,0 1,0-26,24 0,-24 1,0 24,0 0,0-24,0-1,0 25,0 0,0 0,-24 25,-1 0,-25 0,25 50,25-25,0 49,0-49,0 50,0-26,0 1,0-1,0-24,0 25,25-50,-25 49,25-24,0-25,0 0,-1 0,26 0,-25-25,0 1,-1-1,-24 0,25-25,-25 26,0-26,25 50,-25-50,0 1,0 24,0 0,0 0,0 1,0-1,0 0,0 0,25 25,-25 25,25 25,-1-50,-24 49,25-49,0 25,-25 0,25 0,-25-1,25-24,-25 25,0-74,0 24,0 0,0 0,0-24,0 24,0 0,0 0,24 25,1 0,25 25,-25 25,24-50,-24 0,0 0,-25-25,0 0,25 25,-1 0,26 0,-25 0,-25-25,0-25,25 50</inkml:trace>
  <inkml:trace contextRef="#ctx0" brushRef="#br0" timeOffset="130570.18">18877 15478,'0'-25,"0"1,25 24,-1 0,1-25,0 25,0-25,-25 0,49-25,-49 26,25-1,25 0,-50 0,25 0,-1 1,1-26,0 0,-25 26,0-26,25 0,0 26,-25-1,0-25,0 25,0 1,0-26,0 25,0 0,0 1,0-1,0 0,0 0,0 0,0 1,0-1,0 0,0 0,0 0,0 1,-25 24,0-50,25 25,-25 0,0 0,1 25,24-24,-25 24,0-50,25 25,-25 25,25-25,-25 1,25 48,0 26,0-25,0 0,0-1,0 1,0 0,0-50,0 0,0 1,0-26,0 25,0 0,0 1,0-1,25 0,-25 0,25 0,-25 1,50 24,-26 0,26 0,-25 0,0 49,-1-49,1 25,0-25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7-14T09:14:19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6648,'124'0,"0"0,-25 0,0 0,1 0,24 0,0 0,-75 0,1 0,-25 0,49 0,-49 0,0 0,-1 24,1-24,25 25,-25-25,24 25,1-25,-1 25,1-25,0 25,-26-25,1 24,25 1,-25 0,0-25,-1 0,51 25,-50 0,49 0,-49-25,49 24,-24 26,49-25,-25 0,50 24,-74-49,49 25,-49 25,24-1,1-49,-1 25,-24 25,-25-50,-1 0,26 49,0-49,-1 25,1 0,-1 0,-24-25,25 0,-1 0,26 24,-1 1,-24 0,-1 0,1 0,24-25,1 24,-25 1,24-25,-49 25,24-25,75 50,-49-1,-1-49,25 25,50 49,25 1,-25-26,24-24,-24 0,50 0,-100 0,50 24,-1 1,-48-50,-26 25,-24-25,74 25,-50-25,50 24,-25-24,1 75,-26-75,50 0,-25 25,0-1,-49-24,25 0,-1 0,-24 0,-26 0,26 25,0-25,-26 25,26-25,0 25,-1-25,-24 0,25 0,-1 0,-24 0,0 25,24-25,-24 0,25 24,-25-24,-1 0,1 0,0 0,49 0,-49 0,0 0,25 0,-26 0,1 0,0 0,0 0,0 0,0 0,-1 0,1 0,0 0,0 0,0 0,-1 0,26 0,0 0,-26 0,1 0,0 0,0 0,0 0</inkml:trace>
  <inkml:trace contextRef="#ctx0" brushRef="#br0" timeOffset="20827.9">5656 8458,'25'0,"-1"0,1 0,0 0,0 0,0 0,-1 0,1 0,0 50,0-50,24 0,-24 0,0 0,0 0,24 0,-24 0,25 0,24 0,-24 0,24 0,-49-25,25 25,-25 0,24 0,-24 0,0 0,24 0,1 0,-25-25,0 25,-1 0,26 0,-25 0,0 0,-1 0,1 0,25 0,-25 0,24 0,-24 0,0 0,0 0,24 0,1 0,-25 0,24 0,1-24,-25 24,24 0,26 0,-50 0,24 0,-24 0,49 0,-24 0,-25 0,24 0,-24 0,0 0,25 0,-1 0,-24 0,0 0,0 0,-1 0,1 0,0 0,0 0,24 0,1 0,-25 0,74 0,-49 0,-1 0,-24 0,25 0,-25 0,49 0,-49 0,0 0,-1 0,51 0,-26 0,-24 0,0 0,0 0,24 0,-24 0,0 0,25 0,-1 0,1 0,-25 0,-1 0,26 0,-25 0,49 0,-49 0,0 0,0 0,0 24,24-24,-24 0,25 0,-26 0,26 0,-25 50,0-50,24 0,-24 0,25 0,-1 0,-24 0,0 0,24 0,-24 0,25 0,-25 25,49-25,-24 0,-26 25,1-25,0 0,25 0,-26 0,1 0,50 0,-50 0,24 0,-24 0,0 0,24 0,1 0,-25 0,0 0,24 24,-24-24,0 0,24 0,-24 0,74 0,-74 0,25 0,-25 0,24 0,-24 0,25 0,-1 0,1 0,-25 0,49 0,-24 0,24 0,-49 0,25 0,-1 0,1 0,-1 0,-24 0,50 0,-26 0,-24 0,0 0,0 0,-1 0,1 0,25 0,-25 0,-1 0,1 0,0 0,25 0,-26 0,1 0,0 0,49 0,-49 0,0 0,0 0,24 0,-24 0,0 0,0 0,25 0,-26 0,1 0,0 0,0 0,0 0,-1 0,1 0,0 0,0 0,24 0,-24 0,0 0</inkml:trace>
  <inkml:trace contextRef="#ctx0" brushRef="#br0" timeOffset="25113.39">5606 8483,'25'0,"-25"75,25-26,24 1,-24 24,50-24,24 173,-25-173,25 49,26 0,-76-49,50 74,-49-99,99 74,-124-50,49 26,50 24,-25-49,50 24,0 25,-50-24,25-26,0 51,-49-76,123 76,-99-51,0 26,100-1,-100 0,0-49,50 50,-25-51,0 100,25-49,0 49,0-25,24 0,1-49,49 49,-173-49,74-1,25-24,-25 25,-75-50,26 25,24 24,0-24,-49-25,-1 25,1 0,-25-1,0-24,-1 0,26 25,-25 0,-25 0,25-25,24 25,-24-25,25 24,74 1,-100-25,1 25,25-25,-25 50,-1-26,26-24,0 50,-1-50,-24 0,25 25,-25 0,24-1,-24-24,0 0,0 25,24-25,-24 25,0-25,0 0,-1 25,1-25,0 0,0 25,0-25,24 49,-24-49,0 25,0-25,-1 25,1-25,0 0,-25 25,25 0,0-1,24 1,-24-25,-25 25,25 0,0-25,-1 25,26-25,-25 49,0-49,-1 0,1 0,0 0,-25 25,25-25,0 0,0 0,-1 0,1 25,0-25,0 0,0 25,-1-25,1 0,0 0,0 0</inkml:trace>
  <inkml:trace contextRef="#ctx0" brushRef="#br0" timeOffset="30179.03">4614 10269,'25'25,"0"-25,74-25,50-49,-100 74,75-75,25 51,-74-51,-26 75,75-50,-25 26,-24-1,-1 25,25-75,-49 51,24 24,-24-25,0 0,-1 0,100 0,-74-49,-51 49,76 25,-1-49,-50 49,51-50,-51 25,26-24,-1 49,-24-25,24 25,25-50,25 25,0-49,-49 49,-1 25,75-49,-75 24,1 0,-26 0,75-24,-49 49,-26-50,26 50,24-25,-49 0,24 0,1 1,-26-26,50 25,-24 0,-1 25,1-74,-51 74,51 0,-1-25,1-24,-26 49,1-25,24 0,-24 25,24-50,-24 26,0 24,49-50,-74 50,49-25,0 0,-49 1,25-1,-1 0,-24 25,50-50,-26 26,-24 24,25-50,-1 25,26 0,-26 25,-24-24,25 24,-1-25,-49 0,75 0,-50 0,24 25,-24 0,0-49,0 49,24-25,-24 0,25 0,-26 0,1 25,0-24,0-1,0 25,-25-25,49 25,-24-50,0 50,24 0,-49-24,25-1,0 25,0-25,24 25,-49-25,25-24,25 24,24 0,-49 25,25-25,-1 0,1-24,-25 49,24-25,-24 25,0 0,0-25,0 25,-1-25,1 25,0-24,0-1,0 25,24-25,-24 0,0 25,0 0,-25-25,24 25,26-24,-25 24,0 0,-1-25,26-25,0 50,-26 0,1-25,0 1,0 24,0 0,-1-25,26 0,-25 25,24-50,-24 50,0 0,0-24,-25-1,25 25,0 0,-25-25,24 0,26 0,-25 25,0-24,-1 24,1-25,0 0,0 25,0-25,-1 0,1 25,-25-25</inkml:trace>
  <inkml:trace contextRef="#ctx0" brushRef="#br0" timeOffset="34280.44">5730 12328,'199'-74,"-1"-1,75-24,-75 49,50 1,-74-26,-50 50,99-24,-99-1,25 25,0-49,0 24,-25 1,50 24,-26-25,26 1,-50-1,-50 50,100-49,-75-1,50 0,25 26,-75-1,0 0,50 0,0-25,-50 50,75-74,-100 74,25-25,25 0,-49 1,-26 24,51-25,24-25,-25 1,-50 49,26-25,74-25,-75 25,-24 25,-1-24,1-26,0 50,-26 0,1 0,0-25,0 0,0 25,-1 0,1-24,25-1,-1 25,1 0,-25 0,0 0,-1-50,1 50,0 0,0 0,0 0,24-25,-24 25,0 0,0-24,-1 24,1 0,0 0,0-25,0 25,-1 0,1 0,25 0,-25 0,49 0,-74-25,50 25,24 0,-49 0,49 0,-24 0,0 0,-1 0,-24-25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7-14T09:18:28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16024 14015,'0'-25,"-25"25,-99 0,25 0,-99 0,74 0,-149 0,74 0,-98 0,98 0,-74 0,50 0,50 0,-51 0,26 0,-25 0,49 0,0 0,50 0,25 0,25 0,49 25,0-25,-49 24,-1-24,50 0,-49 0,24 0,-24 25,0 0,24-25,-49 0,-25 50,49-50,1 0,24 0,1 0,-26 49,26-49,-26 50,50-50,1 0,-1 0,25 25,0 24,0 26,0-1,0 25,25 1,24 24,1 24,-25-73,0 24,-25-49,74 98,-74-98,0 25,25-1,-25-24,0 24,0-49,25 49,-25 25,0-24,0-26,0 51,0-26,24 0,-24-49,0 74,0-74,0 124,25-99,-25 49,25 0,-25-74,0 99,0-74,25-1,-25-24,0 0,0 0,0-1,0 1,0 0,25-25,24 0,100 0,-50 25,0-25,50 0,0 0,-25 25,75-25,-75 0,49 0,-74 0,50 0,-74 0,49 0,-50 0,25 0,-24 0,-26 0,1 0,24 0,-49 0,74 0,-49 0,24 0,1 0,74 0,-25 0,0 0,0 0,49 0,-73 0,73 0,-49 0,25 0,-25 0,25 0,-50 0,25 0,-49 0,-26 0,26 0,-26 0,-24 0,0 0,0 0,24-25,-24 0,-25 0,25 25,0-25,24 1,-49-26,25 25,-25 0,0 1,0-51,25 26,-25-1,0-24,0 24,0-49,0 24,0 26,0-51,0-48,0 73,0 26,0-26,0-24,0 25,-50-1,50 1,-25-1,25-49,0 50,-49-1,49 26,-25-1,25-24,0 49,0-49,-25 24,0-24,1 24,24 0,0 26,0-26,-25 25,0-49,25 49,0-25,-25 1,25 24,0 0,0 0,0 1,0-1,0-25,0 25,0 0,0 1,0-1,0-25,0 25,0 1,-25-1,1 0,-26 0,25 0,0 25,1 25,-1 0,25 0,-25-25</inkml:trace>
  <inkml:trace contextRef="#ctx0" brushRef="#br0" timeOffset="3317.67">11510 14412,'25'0,"-1"0,1 0,0 24,-25 1,25 0,0 0,-25 0,24 24,1-24,-25 0,0 0,25-25,-25 24,0 1,0 0,0 0,25 0,0-25,-25 24,24-24,-24 50,0-25</inkml:trace>
  <inkml:trace contextRef="#ctx0" brushRef="#br0" timeOffset="4973.92">11485 14337,'50'0,"-26"0,1 0,0 0,0 0,0 25,24-25,1 0,-25 0,-1 25,1-25,0 25,0-1,0 1,-1 0,1 0,-25 24,0-24,25 0,-25 0,0 0,0-1,0 1,0 0,0 0,0 24,0-24,0 0,-25 0,0 0,1 24,-1-49,0 25,0-25,0 0,1 25,-1 0,0-25</inkml:trace>
  <inkml:trace contextRef="#ctx0" brushRef="#br0" timeOffset="6943.78">12254 14610,'-25'0,"50"-25,0 25,-1-25,1 25,25-49,-25 49,-1 0,-24-25,0-25,0 26,0-1,0 0,-24 25,-1 0,0 0,0 0,0 0,1 25,24 0,-25-25,25 24,-25 1,25 0,-25 25,25-26,0 1,0 0,0 0,0 0,0-1,0 1,0 0,0 0,25 0,0-25,-25 24,25-24,-1 0,1 0,0 0,0 0,0 0,-1 0,1 0,0 0,0 0,0-24,-25-1,0 0</inkml:trace>
  <inkml:trace contextRef="#ctx0" brushRef="#br0" timeOffset="8581.13">12849 14163,'0'-49,"0"24,-25 25,-24 0,24 0,0 0,0 0,1 0,-1 0,0 0,0 0,0 25,25 0,0-1,0 1,0 25,0-25,25-25,0 0,0 0,0 0,-1 0,1 0,0 24,0-24,0 25,-1 0,-24 25,25-25,-25-1,0 1,0 0,0 0,0 0,0-1,-25 1,1-25,-1 0,0 0,0 0,0 0</inkml:trace>
  <inkml:trace contextRef="#ctx0" brushRef="#br0" timeOffset="9461.19">13097 14387,'25'49,"0"26,0-50,-25-1,0 1,0 0,0 25</inkml:trace>
  <inkml:trace contextRef="#ctx0" brushRef="#br0" timeOffset="9863.63">13097 14312,'0'-49,"0"24,0 0,-25 0</inkml:trace>
  <inkml:trace contextRef="#ctx0" brushRef="#br0" timeOffset="12236.14">13320 14188,'25'0,"-25"-25,0 1,-25 24,-24 0,24 0,0 0,0 0,25 24,0 1,0 25,0-25,0-1,0 1,25-50,25-24,-25 49,-25-25,0 0,24 25,1 0,0 50,25-1,-50-24,49 25,-24 0,25 24,-50-24,25-1,-1-24,-24 0,0 0,0-1,0 1,0 0,0 0,0 0,0-1,0 1,-24 0,-1-25,0 0,0 0,0-50,25 1,0-1,0 1,0-26,0 26,0-1,0 0,0 1,25-1,0 25,0 25,0-25,-1 25,1 0,0 0,25 0,-26 0,26 0,-25 0,0 0,-1 25,-24 0,25 0,0 0,-25 0,0 24,0 1,0-25,0-1,0 1,0-50,-25-49,25 49,0 0,0-24,0-1,0 25,0-24,0-1,0 25,0 0,0 1,25 24,0 0,0 0,-1 0,1 24,-25 1,25-25,-25 25,25 0,0-25,-1 25,-24-1,25 1,-25 0,25-25,0 25,0 0</inkml:trace>
  <inkml:trace contextRef="#ctx0" brushRef="#br0" timeOffset="17282.24">15776 15106,'0'-25,"0"-24,-74 49,-26 0,26 0,24 0,-74 0,50 0,-25 0,-50 0,0 0,75 0,-1 0,-49 0,75 0,-26 0,-24 0,49 0,26 0,-26 0,-24 24,24-24,25 0,-24 0,-1 25,0-25,26 0,-1 0,-25 25,1-25,-1 25,0-25,26 0,-1 0,0 0,0 25,0-25,-24 24,24 1,-25-25,50 25,0 0,0 24,0 1,0-25,0 25,0 24,0-49,0 0,0 24,0-24,0 0,0 0,0-1,0 51,0-26,0 1,0 0,0-1,0-24,0 49,0-49,0 25,25 24,-25-49,0 0,25 24,-25-24,0 25,0 24,0-49,0 0,0 0,0 0,0-1,25 1,-25 25,25-25,-25-1,24-24,-24 25,25-25,-25 50,25-50,0 0,-25 25,25-25,-1 0,1 0,0 0,0 24,0-24,-1 0,1 0,25 0,-25 0,-1 0,1 0,25 0,-25 0,24 0,-24 0,0 0,0 0,-1 0,51 0,-50 0,-1 0,26 0,0 0,-1 0,1 0,-25 0,0 0,-1 0,1 0,25 0,-25 0,24 0,1 0,-25 0,24 0,1 0,-1 0,-24 0,50 0,-51 0,1 0,25 0,-25 0,-1 0,1 0,25 0,-1 0,-24 0,0 0,0 0,0-49,24 49,1 0,-25 0,24-25,-24 25,25-25,-25 25,-1 0,1 0,0 0,0 0,24 0,-24 0,25-25,-50 1,25 24,-25-25,24 0,-24 0,0 0,0 1,0-26,0 25,0 0,0 1,0-1,0-50,0 26,0-1,0 25,0 0,0 1,0-1,0-25,0 25,0 1,0-76,0 76,0-1,0 0,0 0,0 0,0-24,0 24,0-25,-24 26,24-1,0 0,0 0,0 0,0-24,0 24,0 0,0-24,0 24,0 0,0 0,0 0,0 0,-25-24,25 24,-25 0,25 0,-25 25,0-49,1 24,-1 25,0 0,0 0</inkml:trace>
  <inkml:trace contextRef="#ctx0" brushRef="#br0" timeOffset="20587.44">13742 15404,'25'0,"-25"25,0-1,0 26,0-25,25 0,-25-1,0 1,0 0,0 0,0 0,0 24,25-24,-25 0,-25-25,25-50,0 25,0 1,0-1,0 0,0-25,0 26,0-1,0 0,0 0,0 0,0 1,0-1,25 25,-1 0,-24 25,25-1,0 1,0 0,0 0,-25 0,24-1,-24 1,0 0,25 0,-25 0</inkml:trace>
  <inkml:trace contextRef="#ctx0" brushRef="#br0" timeOffset="22173.6698">13817 15577,'24'0,"1"0,25 0,-50-24</inkml:trace>
  <inkml:trace contextRef="#ctx0" brushRef="#br0" timeOffset="23531.29">14089 15304,'25'0,"0"50,0-25,0 0,-1 0,1-1,0 1,-25 0,25 0,-25 0,0-1,25-24,-25 25</inkml:trace>
  <inkml:trace contextRef="#ctx0" brushRef="#br0" timeOffset="25199.02">14089 15255,'0'-25,"25"25,0-25,0 25,0 0,-1 0,1 0,0 0,0 0,0 0,-1 0,1 0,0 25,0-25,-25 25,0 0,0-1,0 26,0-25,-25-25,25 25,-25 0,0-25,25 24,-24-24,-1 25,0 0,50-25,24 0,-49 25,25-25,25 0,-25 0,-1 25,26-25,-25 0,0 24,0-24,-1 50,1-50</inkml:trace>
  <inkml:trace contextRef="#ctx0" brushRef="#br0" timeOffset="28155.36">14883 15230,'0'-25,"0"0,0 1,-25 24,1 0,-1 24,25 1,0 0,0 0,0 0,0-1,0 1,0 0,0 0,0 0,0 0,0-1,25-24,-25 25,0 0,24 0,1-25,0 0,0 0,0 0,-1 0,1 0,25-25,-50 0,0 0,0 1,0-1,0-25,0 25,0 0,0 1,0-26,0 25,0 0,0 1,0-1,0 0,0 0,25 25,-1 0,1 0,-25 25,25 0,-25 0,25 24,0-24,-25 0,24-25,1 25,0-1,-25 1,0 0,25-25,-25 25,0 0,25 0,-1-25,-24 24,0 1,0 0,0-75,0 26,0-26,0 25,25 25,0 0,0 0,0 0,24 25,-24-25,-25 25,25-25,-25 25,25-25,-1 24,-24 1</inkml:trace>
  <inkml:trace contextRef="#ctx0" brushRef="#br0" timeOffset="29250.88">13866 16297,'25'0,"0"0,24 0,-24 0,0 24,0 1,0-25,-1 0,1 0,0 0,-25 25,25 0,-25 0,25-25,-1 0</inkml:trace>
  <inkml:trace contextRef="#ctx0" brushRef="#br0" timeOffset="29831.9">13866 16098,'-25'0,"25"25,-24 49</inkml:trace>
  <inkml:trace contextRef="#ctx0" brushRef="#br0" timeOffset="31081.34">14263 15925,'25'0,"0"0,-1 49,1-49,-25 50,25-25,0-1,-25 26,49 0,-49-26,0 1,0 0,50 0,-25 24,0-24,-25 25</inkml:trace>
  <inkml:trace contextRef="#ctx0" brushRef="#br0" timeOffset="31997.43">14511 15925,'-50'49,"-24"1,49-25,-24-1,24 1,-25-25,25 25,1-25,-1 50,0-50,0 24</inkml:trace>
  <inkml:trace contextRef="#ctx0" brushRef="#br0" timeOffset="34042.64">14536 16197,'25'0,"0"0,-1 0,1 0,0-24,-25-1,0 0,0 0,0-24,0 24,0 0,-50 25,26 0,-1 0,25 50,0-26,0 1,0 25,0-25,0 24,49-49,-49 25,25 0,0-25,0 0,0 25,-1-25,1 24,0-24,0 0,0 0,-1 0,1 0,0 0,0-24,-25-1,25 0,-25 0,24 0,-24 1,0-1,0 0,0-25,0 1,-24 24,24 0,-25 0,0 1,0-1,0 25,25 25,0-1,-24 1,24 0,0 25,0-1,0-24,0 49,0-24,24-50,-24 25,25 49,0-74,0 25,0-25,-1 0,1 0,0 0,0-25,-25-24,0-1,0 0,0 26,0-26,0-24,0 24,0 0,0-24,0 49,0-24,0-1,0 0,0 26,0-26,0 25,0-24,0 24,0 0,25 50,-1 24,-24 1,75 24,-75-49,25 25,-1 24,-24 1,0-51,25 26,25 0,-50-26,0 26,25-50,-25 25,0 0</inkml:trace>
  <inkml:trace contextRef="#ctx0" brushRef="#br0" timeOffset="34503.24">15305 15801,'0'-25,"-25"25,-25 49,1 1,-1-50,25 50,1-26</inkml:trace>
  <inkml:trace contextRef="#ctx0" brushRef="#br0" timeOffset="35362.99">15305 15801,'25'0,"-1"0,1 0,0 24,-25 1,0 0,25 25,0-50,-25 24,0-48,0-1,0 0,0 0,0 0,0 1,0-1,24 25,1 25,25-1</inkml:trace>
  <inkml:trace contextRef="#ctx0" brushRef="#br0" timeOffset="35962.92">15578 15825,'24'0,"-24"-24,0-1,0-50,0 1,0 24,0 26,0-76,0 51,0 24,0-25,0 25</inkml:trace>
  <inkml:trace contextRef="#ctx0" brushRef="#br0" timeOffset="36715.49">15702 15726,'25'0,"-1"0,26 0,-50-25,0 1,0-1,0-25,0 25,0 1,-25 24,0 0,25 24,0 1,0 0,0 0,0 0,0-1,25 1,0 0,0-25,0 0,-1 0,-24-25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7-14T09:47:04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5780 6623,'25'-25,"-1"25,51 0,-1 0,100 0,-75 0,100 0,-26 0,1 0,24 0,100 0,-100-50,-24 26,-50 24,-25 0,149 0,-124-25,-49 25,24 0,0 0,-74 0,0 0,24 0,-24 0,0 0,49 0,-49 0,25 0,-25 0,24 0,1 0,-1 0,1 0,24 0,1 25,-26-25,51 0,-1 24,50-24,49 0,-49 0,49 0,1 0,49 0,-99 0,24 0,1 0,-50 0,50 0,-100 0,25 0,-49 0,24 0,-49 0,0 0,0 0,0 0,-1 0,26 0,-25 0,0 0,49 0,-49 0,0 0,-1 0,1 0,0 0,0 0,0 0,-1 0,26 0,0 0,-26 0,1 25,0-25,0 0,24 0,1 0,-25 0,25 25,-26-25,1 0,25 0,-1 0,26 0,-50 0,-1 0,1 0,0 0</inkml:trace>
  <inkml:trace contextRef="#ctx0" brushRef="#br0" timeOffset="3117.65">4515 8434,'74'0,"50"0,-49 0,123 0,-74 0,0 0,25 0,-75 0,1 0,-1 0,-24 0,24 0,-24 0,-1 0,100 0,-74 0,24 0,-25 24,100-24,-75 0,75 0,-1 50,1-25,25 0,-26-25,50 0,-74 49,50-49,-51 0,-48 25,73 0,-73 24,98-49,-124 25,1-25,123 50,-148-50,49 0,0 0,50 25,-74-25,24 0,50 0,-50 0,25 0,25 0,-1 0,1 0,0 0,-74 0,24 0,25 0,-25 0,75 0,24 0,-49 0,-50 0,25 0,-49 0,24 0,25-25,-75-25,26 50,-50 0,-1 0,1 0,0 0,0-25,0 25,-1 0,-24-24,25 24,0 0,0 0,0 0,-1 0,26 0,0 0,-50-25,25 25,-1 0,1 0,0 0,0 0,-25-25,49 0,-49 0,25 25,0 0,0-24,0 24,-1-25,26 0,-25 25,24-50,-24 50,0-24,25 24,-26-25</inkml:trace>
  <inkml:trace contextRef="#ctx0" brushRef="#br0" timeOffset="7479.74">4490 8458,'25'0,"24"0,1 25,24 25,1-25,-1 24,1-24,49 25,-25 49,0-50,-24-49,24 50,0 0,-25-26,1 1,-1 0,1 0,-26-25,1 0,24 74,25-49,-49-25,25 0,-1 25,0-25,26 25,-1-25,-25 49,-24-49,99 50,-75-25,25 0,50 24,-74-49,24 50,74-1,-98-24,74 0,-75 0,75-25,-75 25,25-1,1-24,24 75,-99-50,74-1,-25-24,50 25,-49 0,24 0,0 0,25 24,-50-24,75 25,-99-26,74 1,-50 0,26 0,-26 25,0-26,-24-24,49 25,-24 0,24-25,-74 0,24 25,1-25,24 0,-49 25,0-25,0 0,24 0,1 0,-25 0,49 0,-49 0,0 0,24 0,1 0,0 0,24 0,-24 0,-1 0,26 0,-1 0,25 0,-74 0,25 0,-1 0,26 0,49 0,-25 0,-49 0,49 0,-25 0,-24 0,24 0,-49 0,0 0,24 0,-24 0,0 0,0 0,0 0,-1 0,26 0,-25 0,24 0,1 0,-25 0,0 0,-1 0,1 0,0 0,0 0,0 0,0 0,-1 0,1 0,0 0,0 0,0 0,-1 24,1-24,25 0,-25 0,24 0,1 25,-25 0,-1-25</inkml:trace>
  <inkml:trace contextRef="#ctx0" brushRef="#br0" timeOffset="10245.71">4068 10195,'25'0,"0"0,25 0,-26 0,1 25,50-1,73 26,-98 0,74-1,-74-24,74 25,-50-50,25 99,-49-74,74 24,-50-49,-24 25,0-25,-1 25,50 0,-49-1,-25-24,74 25,-74 0,24-25,51 0,-26 25,75 24,-25-49,50 25,-75 25,124-25,-25-25,1 0,-1 24,26-24,-51 25,50 0,-49-25,0 0,49 25,-74-25,74 49,-49 1,24-25,25 0,-74-25,99 25,-74-1,24 1,-24-25,-50 25,25-25,-50 25,25-25,-50 25,-24-25,0 24,24-24,-49 25,0-25,24 0,-24 0,0 0,0 0,-1 25,1-25,25 0,-25 25,0-25,-1 0,1 25,-25-1,50 1,-25-25,-1 0,1 0,0 0,25 0,-1 25,-24 0,0-25,24 0,1 0,49 25,-74-25,49 24,-24-24,49 0,0 75,-49-75,24 0,-24 0,49 0,-49 25,0-25,-1 24,-24-24,0 0,0 0,-1 0,1 25,0-25,-25 50,25-50,0 0,-1 25,1-1,0-24,0 25,0-25,-1 0,1 0</inkml:trace>
  <inkml:trace contextRef="#ctx0" brushRef="#br0" timeOffset="14020.28">4168 12154,'-25'0,"74"0,26 0,-26 0,100 25,-50 0,25-25,0 0,-24 0,-1 0,0 0,75 0,-125 0,26 0,49 0,-75 0,51 0,-26 0,75 0,-75 0,25 0,26 0,-1 0,0 0,74 0,-74 0,0 0,74 0,-73 0,23 0,51 0,-75 0,-25 0,50 0,-50 0,75 0,-75 0,0 0,25 0,-49 0,-1 0,25 0,25 0,0 0,-49 0,49 0,0 0,-25 0,50 0,-75 0,50 0,25 0,25 0,-26 0,-48 0,49 0,-75-50,75 50,-100 0,26 0,-50 0,24-25,26 25,-51 0,1 0,0 0,0 0,0 0,-1 0,1 0,0 0,0 0,24 0,-24 0,25 0,0 0,-1 0,26 0,-26 0,-24 0,74 0,-74 0,25 0,-1 0,1 0,-1 0,1 0,0 0,-1 0,26 0,-26 0,-24 0,49 0,-49 0,25 0,-1 0,-24 0,0 0,0 0,0 0,0 0,-1 25,1-25,0 0,25 0,-26 0,1 0,0 0,0 0,0 0,-1 0,26 0,-25 0,0 0,-1 0,1 0,0 0,0 0,0-25</inkml:trace>
  <inkml:trace contextRef="#ctx0" brushRef="#br0" timeOffset="-183812.77">15751 9723,'0'25,"50"50,-25-26,0 26,24-26,-49 1,25 24,-25-49,25 25,0-1,-25-24,24 50,-24-51,25 26,0 0,-25-26,0 1,50 0,-50 25,0-26,0 1,0-50,0-24,-75-100,75 50</inkml:trace>
  <inkml:trace contextRef="#ctx0" brushRef="#br0" timeOffset="-181719.27">15950 9500,'-25'0,"0"0,-24 0,-1 0,-24 25,-199 0,149 0,-50-1,25-24,75 25,24 0,199-25,49 0,75 0,25 0,0 0,-75 0,-50 25,1 24,-124-49,-1 25,-49 0,25-25,0 25,-25 0,0 49,0-24,0 24,0 1,0 24,0-25,0-24,0 24,25-24,-25 24,0-49,0 0,0 0,-25-149,25 49,0-49,0 0,0 25,0 24,0 26,0 24,25 25,0 99,49 1,0 48,1 1,-1-50,50 1,-99-26,0-74,0 0,-1 0,1 0,0 0,25-74,-50-1,24-49,26 25,-25-25,0 50,-25 24,0-25,0 1,0 49,0 0,0 1,0-1,0 74,0 1,0 0,0-26,0 51,0-1,0-49,49 74,-49-74,25 0,0 49,0-74,-25 25,25 0,24-25,-24 0,0 0,0 0,-1 0,26 0,-50-50,25 26,0-26,-25 0,0 26,24-1,-24 0,0 0,-24-24,24 24</inkml:trace>
  <inkml:trace contextRef="#ctx0" brushRef="#br0" timeOffset="-180722.71">18405 9798,'25'0,"0"0,0 49,0 1,-1 74,1 0,0-74,-25 24,50 50,-50-74,24-1,-24-24,0-124,0-99,0 74,0 24,0-49,25 75,25-25,-50 24,25 26,-25 74,99 74,-49 25,-26-50,51 1,-1 24,-74-49,25-26,0-48,-25-51,25-49,-25 74,24-24,1 24,0 26,25 24,24 49,-49 1,24-1,26 51,-50-76,-1 1,51-25,-50 25,-1-25,1 0,0 0,25 0,-26 0,26 0,0 0,-1-25,26 25,-1-49</inkml:trace>
  <inkml:trace contextRef="#ctx0" brushRef="#br0" timeOffset="-179955.44">20439 9748,'0'-25,"0"1,0-26,-24 25,-1 25,-25 0,25 0,-49 0,49 0,0 0,1 0,-1 0,25 50,0-25,0-1,25 51,-25-50,24-25,-24 24,50 1,-25-25,24 0,-24 0,0 0,0 0,0 0,-1 0,51-25,-75-24,49-1,-24 1,25 24,-50-25,0 25,0 1,0-1,0 0,-25 0,0 25</inkml:trace>
  <inkml:trace contextRef="#ctx0" brushRef="#br0" timeOffset="-179250.69">20514 9525,'25'0,"-1"0,1 0,0 0,0 0,0 0,-25 25,49-25,-49 25,75 49,-51-74,51 50,-25-1,-1 1,1-25,49-1,-99 1,25-25,0 25,-1-25,-24-99,-49 0,24-50,-49-25,49 75,0-75,0 125,25-26,0 26,0 24,0-25,50 50,-25 0,-1 25</inkml:trace>
  <inkml:trace contextRef="#ctx0" brushRef="#br0" timeOffset="-177143.13">21407 9426,'25'0,"-1"0,-24-25,0-49,0-1,0 50,0 1,0-1,0-25,0 75,0 25,0-26,0 26,0-25,0 0,25-1,0 26,-25-25,25 0,0-25,-1 0,1 0,0 0,25 0,-1 0,-24 0,0 0,0 0,-1-25,1 0,-25-25,0 1,0 24,0 0,0 0,0 1,-25-1,25 0,-24 0,-1 25,25-25,-25 1,0 24,0 0,1 0,-1 0,0 0,-25 0,50 24,0 1,0 0,0 0,0 0,0-1,0 51,0-50,0 24,0 1,0-25,0-1,0 1,0 0,0 0,0 0,0 24,25-24,0-25,-25 50,50-50,-26 24,1-24,0 0,0 0,0 0,-1-24,1 24,-25-25,25 25,0 0,-25-25,25 25,-1-25,1 0</inkml:trace>
  <inkml:trace contextRef="#ctx0" brushRef="#br0" timeOffset="-174342.81">22325 8359,'0'-25,"24"50,125 149,-50-25,-49-50,99 74,-100-48,75-1,-49-50,-1 0,-24-49,0 74,-1-49,-24 0,0-50,-25 49,25-49</inkml:trace>
  <inkml:trace contextRef="#ctx0" brushRef="#br0" timeOffset="-173765.51">23466 9500,'0'0,"24"-25,1 1,-25-1,-74 25,24 0,-49 99,25-74,-26 0,-24 49,50 0,-25-49,49 25,-24 24,49-49,0 0</inkml:trace>
  <inkml:trace contextRef="#ctx0" brushRef="#br0" timeOffset="-173161.05">22771 8210,'0'-24,"-25"24,-24 0,-1 0,-49 24,-25 26,99-25,-74 49,0-74,99 25</inkml:trace>
  <inkml:trace contextRef="#ctx0" brushRef="#br0" timeOffset="-172016.03">23738 8384,'-24'0,"-1"0,0 0,0 0,0 0,-24 25,24 24,-25-24,26 0,-1-25,0 50,-25-50,26 49,-26-24,25 25,25-26,25-24,0 0,24 50,-24-50,50 0,-26 25,-24 0,25-25,24 49,0-49,-49 0,0 25,25 0,-50 0,24-1,-24 1,0 25,-24 0,-1-50,0 24,-25 26,1-50,-1 74,25-74,-24 50,24-50,0 25,75-25,-25-25,49-25</inkml:trace>
  <inkml:trace contextRef="#ctx0" brushRef="#br0" timeOffset="-171530.77">24160 8260,'50'25,"-1"124,-49-100,25-24,25 49,-1 1,-24-50,-25-1,0 1,25 0,-25 0</inkml:trace>
  <inkml:trace contextRef="#ctx0" brushRef="#br0" timeOffset="-170441.81">23937 7665,'25'0,"49"0,-49 0,25 0,-1 0,1 0,-1 0,26 0,-50 0,-1 0,-24 24,50 26,-25-50,0 0,-1 50,1-1,-25 1,0-1,0-24,0 50,0-50,0-1,0 51,0-1,0-49,0 0,0 24,0-24,25-25,0 0,0 0,-1 0,1 0,0 0,0 0,24 25,26 0,-26 0,1-1,0 26,-26-50,51 50,-50-50,49 49</inkml:trace>
  <inkml:trace contextRef="#ctx0" brushRef="#br0" timeOffset="-168501.79">17761 11485,'0'-25,"49"74,75 75,-49-49,-26-26,26 51,-1-26,0 0,1 50,-26-74,-24 0,25-25,-50-100</inkml:trace>
  <inkml:trace contextRef="#ctx0" brushRef="#br0" timeOffset="-166700.81">18257 11311,'0'-25,"-25"0,25 1,0-1,-25-25,-25 25,26-24,-26 49,-24-50,-50 25,74 25,0 0,1 0,-1 0,0 0,1 25,24-25,-25 25,26 0,-26 24,50 1,0-25,0 24,0 26,0-50,0 49,50 0,-26-49,1 50,0-1,49-24,-49-26,0 1,0 0,25-25,24 0,0 0,50 0,-49 0,-1-25,-24 25,49-49,-49 24,-1 25,-24-50,0 50,0 0,-1 0,26 25,-50 25,50-50,-50 24,24 26,26-50,0 0,-50 25,24-25,1 25,0-25,0 24,-25 26,0-100,0 1,0-26,0 26,0-26,0 51,25-26,0 50,-25-25,24 25,1 0,0 0,0 0,0 0,49 0,-49 0,0 0,24 25,-24 0,49 0,1 24,-26-49,-24 0,0 0,0 0,0 0,-1 0,1 0,0 0,-25-25,0 1,0-1,0 0,0-49,0 49,-25-25,0 50,25-25,-24 1,-1 24,0 0,25 24,-25 1,25 0,0 0,0 0,0-1,0 1,0 25,0-25,0-1,50 1,-25 0,-1 0,1 24,25-49,-1 0,-24 0,0 0,0 0,0 0,-1 0,1 0,0 0,0 0,25 0,-26 0,26 0,-25-24,0 24,-25-25,0-25,0 25,0-24,0-26,0 1,-25 24</inkml:trace>
  <inkml:trace contextRef="#ctx0" brushRef="#br0" timeOffset="-165625.71">19869 10790,'74'50,"-49"-1,25 26,24-26,-24 75,24-49,25 24,-24-74,-26 24,-24 1,0-25,0-25,-25-99,0 74,0-50,0 26,0 24,0-50,0 26,0 24,0-25,0 26,0-1,74 25,-49 25,0-1,0 1,-1-25,1 25,-25 0,25-25,0 25,-25-1,0 1,0 25,0-25,0 24,0-24,0 0,0 0,0 24,-25-24,25 0,-25-25,0 0,1 0,-1 0,0 0,0 0,0 0,1 0,-1 0</inkml:trace>
  <inkml:trace contextRef="#ctx0" brushRef="#br0" timeOffset="-163701.12">21258 10815,'-25'-25,"0"25,1 0,-1 0,0 0,0 0,-24 0,49 25,-25-25,-25 25,25 24,25-24,-24 0,24 0,0 49,0-24,0-26,0 1,24 25,-24-25,50-25,-25 0,0-25,-1 25,-24-25,50-49,-50 24,25 50,-25-50,0 26,0-1,0-50,0 51,0-1,25 0,-1 25,1 25,0 0,49 24,-49-49,0 0,0 0,0 0,-1 0,26-25,-50 1,50-76,-26 76,-24-26,0-24,0-1,0-24,0 74,-24-49,24 24,-25 1,25 24,25 99,-1-24,1-1,0 1,25 24,-1-24,-49 0,50-1,24 1,-49-1,0 1,24-25,-24 0,25 49,-25-74,0 0,-25 25,24-25,1 25,-25-1,0 1,0 0,0 0,0 24,-25-24,25 0,-24-25,24 25,-50 0,0-25,25 0,1 0,-26 0,0 0,50-25,-24 25,24-25,-25 25,25-50,0 1,0 24,0 0,0 0,0 1,0-1,0-25,0 25,25 1,-1 24,-24-50,25 50,0-25,0 25,-25-25,0 1,-25 24,0 24,0-24</inkml:trace>
  <inkml:trace contextRef="#ctx0" brushRef="#br0" timeOffset="-163086.8298">22697 10492,'24'25,"1"25,74 49,-49 25,0-50,-26 1,1-26,0-24,-25 0,0-99,0-26,0-24,0-49,0 49</inkml:trace>
  <inkml:trace contextRef="#ctx0" brushRef="#br0" timeOffset="-161826.12">22969 9996,'-24'0,"-26"0,0 50,26-25,-1 24,-25 26,25-26,1-24,-26 50,25-75,-24 24,-1 1,25-25,0 25,1 0,24 0,99-1,25 1,-25-25,0 25,0 0,75 0,-124-1,24-24,1 25,-1-25,-24 0,-1 0,-24 25,0-25,-25 50,0-26,49 1,-49 25,0-100,-24 1,-1-75,25 49,0 50,0 1,0-1,25 25,-1 0,26 0,-25 25,24 24,-24-49,0 0,0 25,49 0,-49-25,0 0,0 0,-1 0,-24-25,0-49,0 24,0-24,0 49,0 0,0-25,-24 26,24-1,-25 25,-25 0,1 0,24 0,0 0,0 25,0-1,25 1,0 25,0-1,0 1,0 24,0-24,0 0,25 24,0-24,25-26,-26 1,76 25,-76-50,51 0,24 0,100 0,24 0,50-25,24-74,-98 24,24 1,-149 49,-49 0,0-24,-25-26,0-49,-74 50</inkml:trace>
  <inkml:trace contextRef="#ctx0" brushRef="#br0" timeOffset="-156573.8298">18430 12973,'0'25,"0"-1,25 1,-25 0,50 49,-50-24,49 0,-49-1,50 26,-1-26,26 26,-26-26,1-24,-25 25,0-25,0-25,-1 24</inkml:trace>
  <inkml:trace contextRef="#ctx0" brushRef="#br0" timeOffset="-155921.93">18951 12874,'-25'0,"-24"0,-1 0,-49 0,0 0,24 0,-24 0,49 0,26 0,-1 0,-25 0,25 0,-24 0,49 24,-25-24,25 25</inkml:trace>
  <inkml:trace contextRef="#ctx0" brushRef="#br0" timeOffset="-155203.73">19298 13271,'0'24,"0"26,50 24,-25-24,24-25,-24 24,0-49,0 25,-25 0,25 0,-1 0</inkml:trace>
  <inkml:trace contextRef="#ctx0" brushRef="#br0" timeOffset="-154536.91">19199 12998</inkml:trace>
  <inkml:trace contextRef="#ctx0" brushRef="#br0" timeOffset="-153196.4799">19695 13072,'25'74,"-25"-24,25 25,49 24,-74-50,0 26,50-26,-25-24,-25 0,0-99,0-26,0 26,0-25,0 24,0 26,0-1,0 0,0 26,25 24,24 0,1 24,-1 51,51 49,-51-74,26-1,-1 26,-49-51,74 51,-49-26,-1-49,-49-49,25-1,-25-24,25 49,-25-25,0 1,0 24,0 0,0 0,0 0,0 1,25 24,-1 0,1 0,25 0,-25 0,24 0,1 0,24 24,-24 1,24-25,1 0,-1 0,1 0,-1 0,100 0,-100 0,50 0,-25 0,-24 0,-26 0</inkml:trace>
  <inkml:trace contextRef="#ctx0" brushRef="#br0" timeOffset="-152720.15">21332 12725,'25'25,"50"49,-26-24,-24-26,49-24,-49 25</inkml:trace>
  <inkml:trace contextRef="#ctx0" brushRef="#br0" timeOffset="-152369.4799">20762 12278,'74'0,"-24"0,0 50,24-50,0 25</inkml:trace>
  <inkml:trace contextRef="#ctx0" brushRef="#br0" timeOffset="-151691.9">21357 12452,'25'0,"25"0,-50 25,24-25,1 25,25-1,-1 1,1 25,-50-25,50-1,-26-24,1 0,0 25,-25-50,0-49,0 49,0-49,0 24,0 25,0 1,0-1,0 0,0 0,25 25,49 0,-49 25,25-25,24 25,-24 0,24-1,-24-24,-1 0,26 0,-50 0,-1 0,26 0,-25 0,24-24</inkml:trace>
  <inkml:trace contextRef="#ctx0" brushRef="#br0" timeOffset="-150667.4499">22052 11757,'-25'0,"-25"0,50 25,25 0,50-25,-1 0,-24 0,98 0,-98-25,0 25,-26 0,-73 0,-1 0,25 0,-24 0,-1 0,1 0,-1 25,25 0,-24 24,123-49,50 0,25 0,0 0,49 0,-124 0,26 0,-76 0,1 0,25 0,-25 0,24 0,1 25,-25 0,74 49,-25-49,-49 25,50 24,-51-49,76 50,-76-1,76 0,-51 75,-24-99,0-25,0 49,-25 0,0 1,0-26,0-24,0 74,-75-74,-24 50,0-75,-75 99,25-99,1 0,-26 0,0 0,50 0,-25 0,75 0,24-50,1 1,24-51,25 26,-25-100,25 26,0-76,99 125,1-25,24 74,49-24,-24 0,74 49,-99 0,50 0</inkml:trace>
  <inkml:trace contextRef="#ctx0" brushRef="#br0" timeOffset="-149294.21">23019 11881,'-50'-24,"26"-1,-1 25,0 0,0 0,0-25,1 25,-1 0,0-25,0 25,-24-25,-26 1,50 24,1 0,-1 0,0-50,0 50,0 0,1 0,-1-25,0 25,-25 0,26 0,-1 0,0 0,0 0,0 0,1 0,-1 0,0 0,0 0,-24 25,49 0,0 0,0-1,0 1,0 25,24-25,1-1,0-24,25 0,-50 25,24-25,1 0,0 0,0 0,0 0,24 0,1 0,-25 0,24 0,1 0,-25 0,24 0,26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531.16821" units="1/cm"/>
          <inkml:channelProperty channel="Y" name="resolution" value="2391.7517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11T12:58:02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 12204 1677 0,'-4'14'113'0,"-11"12"36"0,-11 5 26 15,-12 13 27 1,-9 1 23-16,-9 1 16 16,1-3 19-16,6-4 26 15,8-6 31-15,12-10-36 16,8-5-35-16,13-8-35 16,5-7-23-16,10-6-23 15,18-12-23-15,14-13-20 16,21-20-18-1,22-16-35-15,9-14-39 0,5-5-39 16,5-1-12 0,-6 8 3-16,3 7-5 15,-12 14-5-15,-11 15-2 16,-16 12 4-16,-20 13 3 16,-24 12 12-16,-27 18 9 15,-28 23 8-15,-25 22 15 16,-23 13 15-16,-8 13 19 15,5-4 18-15,20-15 3 16,26-18-5-16,24-14-12 16,24-19-2-1,23-10 2-15,17-18 0 16,25-10-9-16,17-12-15 16,11-11-10-16,1-7-5 15,-9 3-2-15,-11 8 8 16,-19 7 6-16,-18 13 4 15,-11 10-5-15,-17 5 3 16,-7 12-1-16,-14 12-1 16,-9 7-10-16,-7 12-7 15,-9 9-1 1,-10 7-5-16,7-5-7 16,5 1-38-16,8-10-80 15,10-7-69-15,11-11-22 16,15-8 0-16,10-9-2 15,10-6-3-15,5-8 1 16,2-2 4-16,-8-2 11 16,-13 4 54-16,-5 0 101 15,-10 8 68-15,-6 2 41 16,-11 10 6-16,-15 10 8 16,-17 13 27-16,-28 18 31 15,-25 20 12 1,-12 13 10-16,-8 12-17 15,-3 5-17-15,6 6-5 16,1-1-17-16,11-2-9 16,10-1-10-16,13-5-38 15,16-9-103-15,18-11-102 16,16-15-69-16,11-14-61 16,13-16-55-16,4-9-21 15,0-10-13-15,3 0-2 16,0-5 3-16,-2 0 13 15,-6 0 73 1,-2 3 89-16,-5-1 59 16,-6 5 62-16,-3 4 71 15,-3 4 34-15,-6 0 21 16,-2 7 12-16,1 3 10 16,-3 3 6-16,-4 4-1 15,5 0-2-15,0 2-21 16,4-4-36-16,8-3-48 15,10-10-36-15,4 0-46 16,4-10-45-16,0-4-20 16,3-4-9-16,-3-4-6 15,5 0 2 1,0-4 25-16,-1 7 33 16,-2-1 42-16,-2-4 27 15,-4-5 39-15,-1-1 37 16,-9-4 8-16,5 0 4 15,0 4-8-15,0-2-14 16,3 0-45-16,47-4-133 16,-34 5 0-16,2-4 0 15,0 6 0-15</inkml:trace>
  <inkml:trace contextRef="#ctx0" brushRef="#br0" timeOffset="4195.89">21433 4807 807 0,'-8'0'74'16,"-3"0"27"-16,3-2 24 16,-6 2 16-16,4-1 13 15,5-1 11-15,-3 0 11 16,-2 2 25-16,2-3 16 16,2 2-14-16,-4 1-33 15,1-2-14-15,4 2-7 16,-7-2-4-16,5 2 0 15,-1 0-6-15,0-1-4 16,-4 1-18 0,3-1-12-16,1 1-6 15,-4-1-13-15,7 1-5 16,0 0-2-16,0-2 1 16,3 4-8-16,0-4-5 15,2 2 11-15,7 0 44 16,11 0 46-16,13 0 14 15,29 0 15-15,20-1-2 16,24-3-6 0,7 4 3-16,1-2 28 0,-8-2 39 15,-6 0 29 1,-14-2-44-16,-11 1-49 0,-8-2-17 16,-14 3-14-1,-13 2-1-15,-13 0-3 16,-8 0-25-16,-8 1-25 15,-1-1-41-15,-3 2-42 16,0 0-9-16,0 0-37 16,-1 0-176-16,-1 0-173 15,2 0-189-15,-3 5-763 16,0-3 0 0,-3 0 0-16,-10-4 0 15</inkml:trace>
  <inkml:trace contextRef="#ctx0" brushRef="#br0" timeOffset="5236.05">21452 4874 2323 0,'-3'0'64'15,"2"0"31"-15,-4 1 36 16,-5 8 46-16,-6 6 41 16,2 10 29-16,-4 14 50 15,2 7 28-15,1 15 13 16,6 4-34-16,0 10 13 15,4 5-5 1,0 14 2-16,5 7 48 16,-2 10 12-16,2 8-28 0,2 4-50 15,2 0-29 1,-1 7-12-16,0 1-26 16,3 0-18-16,-5 7-25 15,1 3-38-15,-8 6-94 16,-1-1-53-16,-1 2-1 15,-3-2 0-15,3-1 0 16,-1 4 0-16,5 0 0 16,0 4 0-16,2 3 0 15,-2 5 0-15,4-3 0 16,-3 4 0-16,2 3 0 16,-3 1 0-16,0 1 0 15,4 0 0-15,0-3 0 16,0-2 0-16,5 1 0 15,6-8 0-15,-1-4 0 16,3-2 0 0,4 2 0-16,-4-1 0 15,-1-5 0-15,-5-1 0 0,-2-8 0 16,1-4 0-16,-3-11 0 16,-3-3 0-16,0-6 0 15,2-5 0-15,-2-10 0 16,0-6 0-16,0-11 0 15,0-11 0-15,0-11 0 16,0-9 0-16,0-15 0 16,0-8 0-16,0-10 0 15,0-10 0 1,0-4 0-16,-2-4 0 16,-4-4 0-16,-1-6-245 15,2-4-309-15,-4 4-924 16,3-16 0-16,5-15 0 15,1-3 0-15</inkml:trace>
  <inkml:trace contextRef="#ctx0" brushRef="#br0" timeOffset="7013.42">22666 4925 1352 0,'-13'-4'99'0,"-1"-2"51"16,-3-2 36-16,-3 1 23 16,6-3 25-16,-1 4 40 15,4 1 30-15,2 1 19 16,2 0 6-16,4 1-83 15,-1 1-13 1,1 2-50-16,-6 5-16 16,-3 8-3-16,0 13-17 15,-3 14-23-15,-5 16-13 16,10 16-6-16,-2 9 6 16,0 8 9-16,2 9 7 15,2 9 9-15,0-1-10 16,1 2 18-16,5-1 22 15,1-5 9-15,1-7 36 16,1 2 45-16,1 2-4 16,1 4-10-1,2 0-8-15,2 1-11 16,2 4-10-16,0 2-37 16,3-3-30-16,-1 3-27 15,-1 0-54-15,2 0-56 16,-3-3-9-16,-3-1 0 15,3-10 0-15,-4 7 0 16,-2-2 0-16,-2 6 0 16,1 5 0-16,2 5 0 15,-2-6 0-15,4 5 0 16,-5-1 0-16,2 0 0 16,-3 3 0-16,0-3 0 15,0 1 0-15,0-7 0 16,0 2 0-16,0-1 0 15,0-3 0-15,0 3 0 16,0-1 0-16,0-2 0 16,0 0 0-1,3 1 0-15,3-1 0 16,5-1 0-16,7-5 0 16,-1-2 0-16,5-6 0 15,-2 0 0-15,1-3 0 16,-5-1 0-16,0-2 0 15,-3 2 0-15,-2 2 0 16,2 0 0-16,-1-5 0 16,-1 5 0-16,1-1 0 0,3-4 0 15,-3-1 0-15,-1 4 0 16,-3-7 0 0,-1-1 0-16,-2-1 0 15,-4-1 0-15,2-7 0 16,-3 3 0-16,3 0 0 15,-6-8 0-15,3 1 0 16,0-11 0-16,-3-7 0 16,3-9 0-16,-1-4 0 15,1-7 0-15,-2-5 0 16,0-1 0-16,-2-5 0 16,-1-2 0-1,-2-3 0-15,-4-2 0 16,-2-2 0-16,-9-6 0 15,-3 0 0-15,-6-4 0 16,-8 0 0-16,-10-2 0 16,-8-4 0-16,-14-4 0 15,-11 0 0-15,-7-2 0 16,-1 3 0-16,13-4 0 16,15 2 0-16,20-2-88 15,24 1-269-15,21-3-260 16,2-15-808-1,6 7 0-15,3-14 0 16,-7-13 0-16</inkml:trace>
  <inkml:trace contextRef="#ctx0" brushRef="#br0" timeOffset="8865.54">21280 8808 2165 0,'0'2'141'0,"0"-1"59"16,0 1 63-1,0 0 43-15,0-2 30 16,2 0 29-16,5-4 39 16,10 0 98-16,13-4 78 15,14-4-50-15,14-6-61 16,7-2-58-16,5-3-63 15,3-3-43-15,5-4-31 16,-2 2-28 0,4-2-39-16,-9 2-99 15,-2 4-77-15,-10 2-31 0,-4 2 0 16,-4 4-194 0,-4 3-170-16,-7 2-196 15,-7-4-854-15,-13-5 0 16,-14-6 0-16,-13-12 0 15</inkml:trace>
  <inkml:trace contextRef="#ctx0" brushRef="#br0" timeOffset="9459.7">21360 6945 3044 0,'32'0'186'0,"14"-5"63"16,18 0 32-16,16-3 27 15,1 0 32-15,0-4 50 16,0 2 33-16,-8-2 11 15,-7 3 8-15,-2-1-115 16,-1-3-80 0,1 2-154-16,-1 0-132 15,3 3-194-15,-5-1-321 16,-7 5-633-16,-15-4 0 16,-12-5 0-16,-19-2 0 15</inkml:trace>
  <inkml:trace contextRef="#ctx0" brushRef="#br0" timeOffset="10358.58">21387 11107 3112 0,'0'-3'200'0,"0"0"54"0,6-4 36 32,18-2 102-32,24-3 82 0,31-2 36 0,28 0 10 15,15 1-1-15,3 2-12 16,-15 4-339-16,-28 5-308 31,-34-3-1221-31,-29 3 0 16,-47-4 0-16,-24-8 0 0</inkml:trace>
  <inkml:trace contextRef="#ctx0" brushRef="#br0" timeOffset="11885.89">21698 3363 1979 0,'0'-7'184'0,"-3"-1"41"15,-1-1 51 1,-2-2 34-16,-2 0 31 16,-4 3 15-16,-1 2 4 15,-8 5 4-15,-6 2 8 16,-12 8-114-16,-9 6-44 15,1 6-35-15,5 5-48 16,10 5-35-16,10-2-28 16,11 0-15-16,7-2 1 15,7-1-1-15,12 2-6 16,8-5-14-16,10 3-9 16,7-3-5-1,6-2-1-15,2-1 1 16,-9 2-4-16,-8-2 4 15,-5-1-4-15,-12 2 15 16,-9 0 30-16,-8 0 52 16,-10 4 28-16,-5-1 45 15,-8 4 7-15,-2-2 2 16,-1-1 9-16,5-4-6 16,7-3-36-16,7-6-182 15,5-2-200-15,7-7-321 16,8-16-812-16,13 1 0 15,6-9 0-15,17-17 0 16</inkml:trace>
  <inkml:trace contextRef="#ctx0" brushRef="#br0" timeOffset="12260.98">22101 3370 2879 0,'-22'0'84'16,"-13"0"65"-16,-17 6 71 16,-13 2 37-16,3 6 16 15,7 4 1-15,15 6 4 16,15-1 4-16,14 2 10 16,11-1-25-16,8 3-32 15,11 0-61-15,10 2-70 16,8 4-35-16,7-2-16 15,0-1 0 1,-8-1-6-16,-4-1-1 0,-14-3-9 16,-7-4-11-1,-8 1 52-15,-6-1 45 16,-16-2 24-16,-7 1 6 16,-7 2 7-16,-6-2-8 15,6-6-129-15,9 0-169 16,13-10-249-16,22-14-883 15,13-3 0-15,12-12 0 16,12-19 0 0</inkml:trace>
  <inkml:trace contextRef="#ctx0" brushRef="#br0" timeOffset="12713.9499">22171 3481 4694 0,'0'0'88'15,"0"0"70"-15,0 9 135 16,0 7 59-16,2 12 0 16,1 5 1-1,3 11-1-15,1-2 0 16,3-3 1-16,-4-12-28 16,-2-5-60-16,-4-7-71 15,0-11-154-15,0-4-65 16,-4-9-11-16,-1-6-16 15,-1-10 0-15,-2-9 4 16,7-7-6-16,1-5-1 16,1 0 31-16,12 4-5 15,4 8 13-15,9 4 5 16,12 11 11 0,5 8 7-16,1 5 1 15,0 8-15-15,-5 6 5 16,-10 10 5-16,-11 8 12 15,-12 8 14-15,-15 5 6 16,-15 3 1-16,-10-2 1 16,-6-4 8-16,-11-3-1 15,5-6-59-15,6-8-333 16,14-10-1183-16,6-5 0 16,20-22 0-1,19-11 0-15</inkml:trace>
  <inkml:trace contextRef="#ctx0" brushRef="#br0" timeOffset="13136.41">23038 3149 4308 0,'0'-7'229'15,"0"0"29"-15,0 0 72 16,0 3 74-16,0 15 0 15,0 16 1-15,0 13-1 16,1 17 0-16,2 11 1 16,4 1-162-16,3-3-67 15,0-9-30-15,-2-10-71 16,-3-10-75-16,1-12 0 16,-5-10-213-16,3-7-200 15,9-10-171 1,22-44-224-16,-11 10-426 15,5-13 0-15,-5-17 0 16,-4-12 0-16</inkml:trace>
  <inkml:trace contextRef="#ctx0" brushRef="#br0" timeOffset="13906.7">23267 3031 3659 0,'0'-5'117'0,"0"3"109"15,3 6 164-15,-3 10 69 16,0 12 1-16,4 20-1 15,-1 6 1-15,-1 7-1 16,5 0 1-16,-2-6-64 16,0-7-199-16,1-10-241 15,-4-8-252 1,2-10-203-16,-8-9-145 16,-4-7-89-16,-4 26-40 15,-6-41 9-15,-2 2 19 16,4-6 114-16,2 6 236 15,9-35 221-15,5 35 142 16,2-1 193-16,12 0 184 16,4 0 121-16,11-2 62 15,10 0 5-15,4-3-18 16,3-1-111 0,2 1-99-16,-8-1-96 15,-1-4-85-15,-5 0-73 16,-11-4-48-16,-10 2-36 15,-7-1-23-15,-3 0 9 16,-4 3 21-16,-1 9 8 16,2 2 10-16,0 4 22 15,-1 7 38 1,-2 3 29-16,1 5 63 16,0 11 77-1,2 10 79-15,0 4-21 16,5 6-24-16,3-4-11 15,1-2-1-15,1-7-13 16,0-8-9-16,0-6-15 16,-5-4-54-16,2-8-71 15,1-8-81-15,-1-4 0 16,-1-6 0-16,0 0 0 16,-1-7 0-16,-3 2 0 15,2 7 0 1,-1 2 0-16,5 10 0 15,6 4 0-15,4 10 0 16,6 4 0-16,-2 6 0 16,-1-2 0-16,-9-3 0 15,-4-2 0-15,0-8 0 16,-7-2 0-16,-1-6 0 16,3-8 0-16,0-5 0 15,-3-4 0-15,-3-7 0 16,-2-3 0-16,-7-2 0 15,0-4 0-15,0-1 0 16,5 1-278 0,2 9-355-16,2 11-823 15,-2 10 0-15,-11 6 0 16</inkml:trace>
  <inkml:trace contextRef="#ctx0" brushRef="#br0" timeOffset="17379.55">15954 5542 505 0,'6'-3'69'15,"2"-2"28"-15,-2-2 29 16,2 3 18-16,2 0 13 16,-4 2 11-16,-3 1 7 15,3-2 3 1,-3 1-1-16,0-2-44 16,-1 1-23-16,-1 2-21 15,5-3-17-15,-5 1-2 16,2 2 11-16,-2-1 16 15,0-2 25-15,-1 1 22 16,2 2 27-16,-2-1 17 16,2 0 25-16,-2 0 11 15,0 2 8-15,-2-1-16 16,-3 1-25-16,-7-1-26 16,-8 1-26-16,-7 4-18 15,-8 4-8 1,-2 6-12-16,1 6-21 15,1 6-14-15,3 0-14 16,8-1-4-16,6 1 0 16,6-3-8-16,9-5 0 15,1-4 2-15,7 0-5 16,7-1 4-16,6-1 5 16,9 4-2-16,8-1-4 15,4 0 6 1,3 1 1-16,-1-1 6 15,-4 0-5-15,1 3-17 16,-10-2-9-16,-8 4-2 16,-10-2 21-16,-6 2 40 15,-9 1 70-15,-13 7 43 16,-6 0 55-16,-4 2 0 16,-8-5 1-16,3-4 6 15,6-6-1-15,-1-6-105 16,9-8-215-16,10-2-270 15,9-22-1096-15,7 1 0 16,16-11 0 0</inkml:trace>
  <inkml:trace contextRef="#ctx0" brushRef="#br0" timeOffset="17819.59">16346 5416 2906 0,'0'-7'249'16,"-2"-2"70"-16,-1-2 17 15,-5 0 2-15,-9 4 4 16,-12 4 23-16,-4 6 30 16,-3 4 11-16,1 4 9 15,11 4-142-15,6 4-66 16,7 0-47-16,7-1-5 15,4 0 21 1,4 0 24-16,6 2-21 16,9-1-30-16,9 6-10 15,12-2-10-15,8-1-16 16,4-4-25-16,-4-2-23 16,-4-2-12-16,-12 0-22 15,-6-1-28-15,-11 4-3 16,-10 4 0-16,-6-3 0 15,-12 7 0-15,-8-2 0 16,-6 1-82-16,-3-6-158 16,4-3-168-16,5-8-124 15,10-8-853-15,7-8 0 16,7-9 0-16,6-12 0 16</inkml:trace>
  <inkml:trace contextRef="#ctx0" brushRef="#br0" timeOffset="18290.66">16496 5424 2803 0,'0'-1'60'0,"3"2"52"15,2 7 58-15,5 13 29 16,0 9 17-16,5 14 3 16,0 7 6-16,0 2 33 15,-2-7 17-15,-2-5-15 16,-3-11-36-16,-3-9-41 15,-4-6-39-15,2-7-16 16,-3-6-17-16,-3-4-4 16,0-2-17-16,-2-8-43 15,-1-8-27-15,0-8-9 16,4-10-4 0,0-11-10-16,2-3-17 15,2 2-12-15,0 0 10 16,6 10 0-16,7 8 9 15,8 11 4-15,5 11 8 16,6 5 7-16,3 8 12 16,2 9 15-16,-3 10 23 15,-8 12 27-15,-4 7 16 16,-11 9 63-16,-9 5 35 16,-4-4 37-16,-12-8 14 15,-10-2-4-15,-11-10-84 16,-13-7-187-1,-14-6-204-15,11-9-316 16,-16-9-749-16,11-9 0 16,13-21 0-16,17-10 0 15</inkml:trace>
  <inkml:trace contextRef="#ctx0" brushRef="#br0" timeOffset="18891.48">16919 5925 3323 0,'-3'0'267'15,"-1"0"135"-15,1 0 101 16,1-2 1-16,2 2-1 16,0 0 1-16,0 0-1 15,0-1 1-15,0 1-1 16,2 0-173-16,7 0-330 15,7-1-360-15,14-8-1137 16,5 1 0-16,0-7 0 16,-7-8 0-1</inkml:trace>
  <inkml:trace contextRef="#ctx0" brushRef="#br0" timeOffset="19266.48">17108 5553 3904 0,'-2'-4'150'0,"-1"-3"5"15,1 4 38-15,2-1 36 16,0 11 11-16,4 6 40 16,2 9 6-16,4 4 7 15,7-1 7-15,5 0-122 16,2-1-7-16,-1-13 32 15,-2-1-1-15,2-6 0 16,-5-4 0-16,-1-8-40 16,-7-6-6-16,-1-7-8 15,-6-10-6 1,-1-6-10-16,-5-5-12 16,0-4-35-16,-7-8-38 15,2 1-36-15,-1 5-43 16,3 7-196-16,3 8-181 15,7 11-111-15,10 8-185 16,8-2-554-16,5 10 0 16,6 3 0-16,-1 2 0 15</inkml:trace>
  <inkml:trace contextRef="#ctx0" brushRef="#br0" timeOffset="19735.29">17534 5448 2538 0,'0'37'180'0,"0"13"113"16,0 14 63-16,5 8 52 15,-2-7 83-15,3-13 49 16,2-6 37 0,-1-6 1-16,-4-10-1 15,4-11-119-15,-7-7-60 16,2-7-114-16,-2-2-63 15,-2-6-52-15,-5-5-83 16,-1-7-49-16,-3-5-37 16,-5-11 0-16,-1-13 0 15,3-6 0 1,4-6 0-16,5-1 0 0,5 1 0 16,7 2 0-1,1 9 0-15,-1 9 0 16,5 11 0-16,1 10 0 15,5 10 0-15,-2 9-3 16,5 8 3-16,-2 12 0 16,-11 6 0-16,-2 4 0 15,-10 6 0-15,-6-2 0 16,-9-7-70-16,1 0-193 16,-5-8-168-16,60-7-300 15,-47-9-607-15,6-10 0 16,20-13 0-1,12-14 0-15</inkml:trace>
  <inkml:trace contextRef="#ctx0" brushRef="#br0" timeOffset="20250.93">17867 5485 3647 0,'-5'-1'144'16,"-4"0"48"-16,-5 1 26 16,-3 0 14-16,-2 6 4 15,4 6 1-15,5 4 8 16,5 6 12-16,5-4 33 16,0 0-32-16,2-5-23 15,1-5 35-15,3-1-26 16,1-7-14-16,8 0-4 15,1-7-2-15,-1-4-7 16,1-7-12 0,-6-6-33-16,-4-3-43 15,-3-8-46-15,-3-3-83 16,0-3 0-16,-4-5 0 16,-1-2 0-16,1 1 0 15,-3 8 0-15,0 5 0 16,4 14 0-16,1 8 0 15,2 8 0-15,0 11 0 16,1 13 0-16,3 11 0 16,5 9 0-16,0 14 0 15,6 0 0-15,0-5 0 16,5-1 0 0,1-7-216-16,3-3-119 15,-3-9-119-15,0-5-146 16,64 2-213-16,-66-18-341 15,-4-5 0-15,5-4 0 16,-3-8 0-16</inkml:trace>
  <inkml:trace contextRef="#ctx0" brushRef="#br0" timeOffset="21188.52">18074 5439 2324 0,'-4'0'156'0,"-6"0"60"16,0 0 67-16,-5 0 50 16,0 4 17-16,-2 5 20 15,9 6 4-15,-2 4 0 16,7 6 4 0,3-2-104-16,3-4-41 15,3-2-50-15,3-7-38 16,2-5-32-16,4-5-29 15,2-5-29-15,-5-7 0 16,0-3-1-16,-3-3-11 16,-4-8 3-16,-4 0-2 15,-1-2-9-15,0-4-18 16,0-3-22-16,-1-3 22 16,0-5 14-1,0-2 29-15,-1 5 98 16,2-3 20-16,0 7-9 15,2 2-4-15,-4 4-3 16,2 5-9-16,-1 8 4 16,-2 3-11-16,1 5-4 15,1 6-34-15,-3 3-97 16,4 10-11-16,0 11 0 16,0 15 0-16,4 11 0 15,0 14 0 1,4 5 0-16,3-4 0 15,2-4 0-15,2-6 0 16,-2-9 0-16,-4-7 0 16,-1-10 0-16,-2-8 0 15,-4-8 0-15,-2-4 0 16,0-2 0-16,0-9-219 16,0-2-147-16,-8-6-77 15,0-8-27-15,-3-4-9 16,-5-3-2-16,4 6 14 15,1 1 26-15,6 7 31 16,5 5 32-16,-3 3 232 16,3 2 159-1,3 0 94-15,2 2 34 16,8-2 10-16,4 1 1 16,3 2-19-16,6 0-27 15,-4-1-32-15,-2 2-33 16,-4 2-11-16,0-1-11 15,-6 0-11-15,-2 2 9 16,-3-1 25-16,-5-2 37 16,3 0 29-16,-1 0 14 15,-1-2 10-15,-1 2 44 16,3 0 20-16,-6 0 7 16,3 0-10-1,-7 2 15-15,-5 3 23 16,6 6 4-16,-4 6-8 15,3 4-13-15,5 1-11 16,7 1-42-16,2-3-22 16,3-2-229-16,4 0-215 15,2-4-1166-15,2 1 0 16,-10 0 0 0,2-2 0-16</inkml:trace>
  <inkml:trace contextRef="#ctx0" brushRef="#br0" timeOffset="22956.95">16358 7214 2348 0,'0'0'198'15,"-3"-1"88"-15,3-1 75 16,0 1 70-16,0-3 73 15,0-2 27-15,3-1 34 16,4-1 29 0,15-5 0-16,14-2-138 15,16 0-58-15,15-3-87 16,16 0-73-16,0 5-71 16,4-2-81-16,-10 9-30 15,-15 2-60-15,-17 1-52 16,-13 4-5-16,-17 9 38 15,-11 8 25-15,-11 10-2 16,-20 7 0 0,-15 11 0-16,-14 3 6 0,-11 2 5 15,-1-1 26 1,8-4 23-16,14-5 5 16,14-7-35-16,20-6-30 15,6-6 0-15,9 0 0 16,14 0 0-16,7 0 0 15,12 6 0-15,6 3 0 16,5 2 0-16,-6-1 0 16,-4 6 0-16,-11-2 0 15,-12-1 0-15,-7-2 0 16,-4 3 0-16,-4 3 0 16,-7 4 0-16,-5 7 0 15,-7 6 0 1,-1 6 0-16,1 2 0 15,11 3 0-15,6 4 0 16,14 2 0-16,9-1 0 16,9 1 0-16,6-3 0 15,8 1 0-15,-1-1 0 16,-3 7 0-16,-6 3 0 16,-5 6 0-16,-4 8 0 15,-7 2 0-15,-4 9 0 16,1 2 0-16,-3 4 0 15,1 1 0 1,0 9 0-16,0 3 0 16,4 4 0-16,-5 1 0 15,6 6 0-15,-4 0 0 16,0 3 0-16,-1 0 0 16,1-5 0-16,-2-5 0 15,2-5 0-15,2-6 0 16,-3-7 0-16,-2-2 0 15,-5-7 0-15,-2-3 0 16,-1-4 0-16,-2 1 0 16,-3 6 0-16,0 1 0 15,-1 2 0 1,1 1 0-16,-1-3 0 16,1-10 0-16,3-3 0 15,0-9 0-15,3-1 0 16,4 1 0-16,-7-1 0 15,7-5 0-15,-1 2 0 16,0-9 0-16,-4-9 0 16,4-10 0-16,-4-9 0 15,0-12 0-15,-1-7 0 16,1-6 0-16,-2-8 0 16,1 0 0-16,1-4 0 15,-1-1 0 1,1 2 0-16,-2-3 0 15,1 0 0-15,-2 0 0 16,1 0 0-16,1-3 0 16,-1 2 0-16,0 1 0 15,0-2-285-15,18-13-389 16,-14 8-772-16,-1-11 0 16,-2-6 0-1,-4-24 0-15</inkml:trace>
  <inkml:trace contextRef="#ctx0" brushRef="#br0" timeOffset="27494.99">17497 7654 2454 0,'2'0'122'0,"-2"0"34"15,1 0 47-15,-1-4 52 16,5-1 61-16,11-6 58 16,11-5 68-16,12-10 72 15,14-6 48-15,7-8-56 16,7-3-46 0,6-6-36-16,7-5-45 15,11-9-53-15,4-4-61 16,0-5-58-16,9-6-68 15,-1-3-72-15,-7 1-47 16,0 0-20-16,2 4 0 16,-6 4 0-16,-1 5 0 15,-5 4 0-15,-7 5 0 16,-10 2 0 0,-14 10 0-16,-9 6 0 0,-14 7 0 15,-10 7 0 1,-8 5 0-16,-7 6 0 15,-4 5 0-15,-1 4 0 16,0 3 0-16,-2 3 0 16,1-1 0-16,-1 1 0 15,0 0 0-15,0 0 0 16,3 0 0-16,-2-1 0 16,7-1 0-16,4-3 0 15,1 2-30-15,7-4-10 16,-2-1 5-16,-3 0-9 15,0 2 0 1,-4 0 0-16,-1-2-3 16,1 4-17-16,4-3-40 15,2 0-44-15,10-3 19 16,4-1 15-16,11 0-18 16,2-3 10-16,-3 0-9 15,-3 0-1-15,-7 3-2 16,-8 0 21-16,-11 4 41 15,-1 1 37-15,-6 3 11 16,-1 1-3-16,-3 0 11 16,5-2-1-16,0 3 10 15,4-3 1-15,1-1 4 16,4 0-8 0,-3-1 0-16,1 2 0 15,-5-2 0-15,2 5 0 16,0-3 0-16,-3-1 0 15,7 2 5-15,1-4 5 16,4-1-8-16,0-2 1 16,2 2-1-16,-2-2 3 15,-7 0 0-15,1 4 0 16,-4-2-4-16,3 4-8 16,-1-4-6-16,1 4-9 15,2-2 10-15,0 0 4 16,0 0 0-1,-1-1 3-15,1 2-2 16,-7-2 4-16,0 5 0 16,-4-3 8-16,-2 5-3 15,-1-3 3-15,2 3 0 16,-2-1-2-16,0 1 8 16,0 0 6-16,-2 0 4 15,-2-4-2-15,-8 4 17 16,-5 0 16-16,-7 0 33 15,-9 0 42-15,-5 0 34 16,-9 0 28-16,2 0 6 16,-8 0 6-16,-3 0 11 15,7 4 1 1,8 0-16-16,12-4-14 16,11 5-30-16,14-5-41 15,4 0-35-15,0 0-26 16,0 0-16-16,3 0-9 15,5 0-16-15,11 0 0 16,13 0 0-16,8 0 0 16,11 0 0-16,3 0 0 15,0-5 0-15,-6 5 0 16,-6-3 0-16,-9-2 0 16,-1 2 0-16,-13 1 0 15,-2-3 0 1,-10 1 0-16,-3 3 0 15,-4-2 0-15,0 3 0 16,-7 8 0-16,-4 15 0 16,-7 8 0-16,-5 14 0 15,-1 9 0-15,4 2 0 16,7-6 0-16,5-8-236 16,-2-6-321-16,8-14-922 15,1-14 0-15,1-5 0 16,-5-11 0-1</inkml:trace>
  <inkml:trace contextRef="#ctx0" brushRef="#br0" timeOffset="29132.43">18893 7550 3738 0,'-3'3'14'0,"0"-2"12"16,3 2 15 0,-3 0 3-16,3 0-6 15,0-3-36-15,0 1-121 16,-76-8-226-16,81 14-342 15,4 3 0-15,-6 6 0 16,7 8 0 0</inkml:trace>
  <inkml:trace contextRef="#ctx0" brushRef="#br0" timeOffset="29304.48">18986 8115 1554 0,'1'27'124'0,"3"6"51"15,1 7 17-15,2 6 3 16,5-2-48-16,12-13-218 16,-10-6-392-16,4 3 0 15,-8-6 0 1,-4-1 0-16</inkml:trace>
  <inkml:trace contextRef="#ctx0" brushRef="#br0" timeOffset="29491.91">19086 8850 1317 0,'7'13'83'0,"1"2"35"16,0 1 31-16,-1 2 7 16,2-5-9-16,-1-6-77 15,5-3-136-15,8 39-328 16,-2-36 0-16,-4 3 0 15,-1-2 0-15</inkml:trace>
  <inkml:trace contextRef="#ctx0" brushRef="#br0" timeOffset="29648.21">19216 9116 415 0,'0'15'79'16,"0"6"35"-16,0 5 32 15,2 5 11-15,-2-7 1 16,3-5-37-16,7-10-143 15,-6 3-211-15,-1-4 0 16,-1-1 0-16,-4 2 0 16</inkml:trace>
  <inkml:trace contextRef="#ctx0" brushRef="#br0" timeOffset="30070.21">19158 9461 615 0,'-3'7'5'16,"0"4"61"-16,-1 2 73 15,2 3 24-15,1 4 7 16,1-5 2-16,0 6 16 16,0-2 6-1,0 1 1-15,0-1 2 16,0 0-6-16,0-3-70 16,0-2-80-16,0 0-25 15,0 2-13-15,0-2-24 16,0 6-52-16,0-4-57 15,0 5-1-15,0-1-5 16,0 3-2-16,-2 2 8 16,2 6 20-16,0 4 14 15,-3-1 46-15,3 4 45 16,3 1 65-16,-1-2 76 16,4 1 20-1,-2-5 18-15,2 1 22 16,-5-5 12-16,1-3-6 15,-2-4-4-15,0-1-30 16,0-7-21-16,0 0-28 16,0-3-39-16,0-1-136 15,6-6-592-15,-9 3 0 16,0-4 0-16,1-3 0 16</inkml:trace>
  <inkml:trace contextRef="#ctx0" brushRef="#br0" timeOffset="31332.01">17592 12001 1692 0,'-2'4'49'0,"1"2"80"16,-1 0 39-1,2-1 21-15,0 1 23 16,0-4 53-16,6-2 65 16,7 0 63-16,8 0 48 15,19 0 87-15,23-1 60 16,24-3-65-16,29-4-39 16,28-4-20-16,16-4-24 15,7-1-53 1,-1-4-65-16,-4 1-62 15,-14 3-49-15,-10 0-112 16,-13 3-82-16,-4 0-17 16,-17-1 0-16,-3-2 0 15,-6 4 0-15,-3-1 0 16,-3 0 0-16,-7-2 0 16,-3 4 0-16,-11 4 0 15,-9-2 0-15,-9 0 0 16,-14 2 0-16,-13-2 0 15,-10 4-71-15,-9-2-145 16,-3 0-90-16,-2 4-103 16,1 1-77-16,0-2-85 15,1 5-70 1,-1-4-88-16,-22 0-52 16,22 2-15-16,-3 0 0 15,-1 2 0-15,-3 0 0 16</inkml:trace>
  <inkml:trace contextRef="#ctx0" brushRef="#br0" timeOffset="31816.39">19918 11609 1959 0,'-10'-5'165'0,"-5"-2"58"15,3-1 46-15,-5-2 27 16,10 4 22-16,-1 2 37 16,1 0 38-16,2 0 29 15,3-1 29-15,1 2-87 16,4 1 63-16,9 0-16 16,12 2-46-16,11 0-27 15,14 2-22-15,9 3-37 16,3 4-39-16,-2 3-27 15,0 2-31 1,-5 2-20-16,-2-3-119 16,-9 0-43-16,-6-2 0 15,-8-2 0-15,-10-4 0 16,-8 5 0-16,-4-2 0 16,-4 2 0-16,-3 6 0 15,-6 6 0-15,-1 4 0 16,-10 2 0-16,-7 6 0 15,-8-3 0-15,5-1 0 16,0-2 0-16,2-2 0 16,3-2-286-1,0-3-341-15,-2-6-828 16,-1-8 0-16,4-7 0 16,5-11 0-16</inkml:trace>
  <inkml:trace contextRef="#ctx0" brushRef="#br0" timeOffset="37819.78">18982 5481 1895 0,'6'-16'111'0,"2"-11"41"16,-1-4 7-16,5-14 4 15,-1 1 27-15,-2-4 7 16,-2-9 8-16,-2-10 12 16,-2-6 9-1,-1-4-67-15,-8-8-22 16,-1-3-33-16,-6 1-1 16,-10-6 0-16,-6-6-21 15,-3-8 10-15,-11-3-2 16,1-4-7-16,-4-1-4 15,-2-2-7-15,-4 0-13 16,-1-4-5-16,-5-1-6 16,-8 1-3-1,6 1 9-15,-5 6 6 16,5 11-3-16,1 4 4 0,3 9-1 16,6 10 14-1,5 5 13-15,3 9 9 16,7 10 18-16,9 8 12 15,7 12 3-15,5 8-14 16,9 10-1-16,-2 5-12 16,7 8-8-16,0 0-22 15,-3 3-21-15,3 2-12 16,0 0-18-16,0 0-11 16,0 0-20-1,0 0-8-15,0 0 4 0,0 0 13 16,0 0 4-16,0 0 6 15,0 0 7 1,0 0-4-16,0 5-4 16,0 4-2-16,0 9 7 15,0 1-3-15,0 9-4 16,0 0-8-16,-3-2 2 16,3 1 0-16,-3-4-3 15,3-2 9-15,0-4-4 16,-1-3 13-16,1-7 12 15,0-2 125-15,0-3 25 16,0-2 1 0,0-6-3-16,0-6 1 15,1-8 3-15,2-8-5 16,7-8 9-16,-3-4-15 16,5-1-16-16,0 1-121 15,-2 2-31-15,4 6 0 16,-7 4 0-16,0 5 0 15,-4 8 0-15,3 2 0 16,-5 6 0-16,5 1 0 16,3 5 0-16,8 0 0 15,7 8 0-15,10 9 0 16,3 7 0-16,5 9 0 16,3 8 0-1,-2 0 0-15,-9-1 0 16,-1-5 0-16,-12-5 0 15,-7-8 0-15,-6-6 0 16,-5-6 0-16,-3-5 0 16,-1-4 0-16,-3 0 0 15,-3-4 0-15,-9-3 0 16,-3-2 0-16,-10 1 0 16,-6 0 0-16,-8 5 0 15,-5 1 0-15,-8 7 0 16,0 2 0-1,6 2 0 1,10-2 0-16,11 3 0 0,13-5 0 16,12 0-11-1,4-2-310-15,4 2-178 16,12 5-973-16,3-10 0 16,6-11 0-16</inkml:trace>
  <inkml:trace contextRef="#ctx0" brushRef="#br0" timeOffset="38525.15">17760 1248 2505 0,'-14'10'96'16,"-10"1"23"-16,-3 4 17 15,-7 8 20-15,10 2 17 16,0 3 13-16,12 3 28 16,4 7 25-16,10-3 21 15,5 3-39-15,11 2-29 16,2-2-12-16,7-4-15 15,-1 3-9-15,-1-6-14 16,-4 1-4 0,-3 2-22-16,-4-5-15 0,-7-1-4 15,-4 2 7 1,-1-2 26-16,-9 0 12 16,-7-2 6-16,-1-4 1 15,-5-2 2-15,-1-3 2 16,6-8-116-16,2-3-165 15,6-6-222-15,7-25-875 16,11 4 0-16,4-9 0 16,11-16 0-1</inkml:trace>
  <inkml:trace contextRef="#ctx0" brushRef="#br0" timeOffset="38927.3">18113 1442 2848 0,'0'-9'232'16,"-2"-2"61"-16,-1-2 34 15,-5-2 31-15,-3 4 42 16,-11 6 43-16,-1 2 35 16,-2 4 22-16,1 6 12 15,2 7-138-15,10 2-87 16,3 2-50-16,6 4-29 15,2 0-27-15,5 5-37 16,5 0-38 0,9 3-35-16,3 1-23 15,8 5-11-15,4-6-6 16,-3 1-2-16,-3-4-10 16,-6 0-6-16,-5-1-3 15,-13-4-5-15,-5 0-5 16,-9 0 0-16,-3-6 0 15,-7 2-178-15,1-7-171 16,8-4-232-16,4-8-835 16,16-10 0-16,7-11 0 15,23-16 0 1</inkml:trace>
  <inkml:trace contextRef="#ctx0" brushRef="#br0" timeOffset="39358.08">18398 1373 3412 0,'0'12'153'16,"0"7"81"-16,-1 12 47 15,1 12 84-15,3 3 54 16,5 7 20-16,0-7 8 16,2-7 0-16,3-5 9 15,-1-11-42-15,-4-11-84 16,-4-6-79-16,1-9-48 15,-2-5-84-15,-3-10-53 16,3-9-21-16,-3-6-9 16,3-9-10-16,0-4-17 15,10 2-30 1,0 5-3-16,8 4-9 16,5 10-4-16,2 12-5 15,2 10-1-15,-2 8-4 16,-1 11 20-16,-5 8 16 15,-7 7 17-15,-6 5 21 16,-6 5-2-16,-6-3 8 16,-7-2 3-16,-7-4 6 15,-7-4 1-15,-8-8 4 16,-4-7-103-16,1-6-240 16,9-4-308-16,11-77-830 15,7 59 0 1,20-3 0-16</inkml:trace>
  <inkml:trace contextRef="#ctx0" brushRef="#br0" timeOffset="39576.83">18859 1682 3970 0,'10'0'240'0,"5"-1"197"15,3 1 0-15,3-3-1 16,3 3 1-16,2-6 0 16,0 4-231-16,2-1-212 15,16 2-1312-15,-20-3 0 16,-3-1 0-16,3-1 0 16</inkml:trace>
  <inkml:trace contextRef="#ctx0" brushRef="#br0" timeOffset="40249.51">19580 1261 2784 0,'-7'-13'163'0,"-5"-7"71"16,-1-3 41-16,-7-2 19 16,-3 7 5-16,-4 10 11 15,-5 3 24-15,-1 17 42 16,0 11 45 0,6 15-85-16,7 16-54 15,16 7-44-15,6 3-12 16,13-5 29-16,13-5-3 15,11-9-11-15,8-16-24 16,10-5-42-16,-2-15-45 16,-3-6-19-16,-5-11-6 15,-3-10-27-15,-10-3-39 16,1-12-49-16,-8-5 2 16,0-8-31-16,-3 5 6 15,-5 0 8-15,-4 8 10 16,-5 9-19-1,-5 11 1-15,-2 13-3 16,0 11 16-16,0 12 2 16,4 6 6-16,1 6 51 15,-1-4-5-15,0-4-10 16,4-8-8-16,-2-9 17 16,5-7 0-16,1-6 6 15,2-9-7-15,1-5-4 16,-1-4-7-16,-4-1-21 15,-4 0 0-15,-2 4 0 16,-6 5 0-16,2 5 0 16,0 6 0-16,1 11 0 15,4 7 0 1,0 10 0-16,2 2 0 16,-1 8 0-16,1-7 0 15,0-7-110-15,7-7-222 16,2-6-292-16,-1-25-801 15,4 6 0-15,-9-10 0 16</inkml:trace>
  <inkml:trace contextRef="#ctx0" brushRef="#br0" timeOffset="40858.94">20274 1291 3593 0,'3'-2'217'16,"-3"-3"21"-16,2 1 18 15,3 2 100-15,0 3 53 16,3 9 15-16,1 4 20 16,4 8 7-16,-6 4 5 15,2-2-143-15,-1-2-62 16,-4-4-14 0,-4-6-19-16,3-8-99 15,-3 0-53-15,0-10-15 16,-3-4-21-16,3-3-5 15,-2-8-7-15,-4-4-6 16,3-6-5-16,2-2-7 16,7-5 0-1,6-2 0-15,8-2 0 0,4 0 0 16,4 8-164-16,-1 6-117 16,-4 12-90-1,-4 9-77-15,-6 12-66 0,-1 8-77 16,1 5-55-1,-2 3-55-15,-5 3-25 16,-6-5-3-16,2 0 167 16,-2-3 158-16,0 2 154 15,0 0 154-15,0 2 134 16,0 2 132-16,0 0 128 16,0 1 116-16,0-5 83 15,0 0 97-15,0-3 65 16,0-2 0-16,0-6-38 15,0-2-76-15,0-2-70 16,0-4-53-16,0-3-75 16,0-2-59-1,5-6-60-15,3-7-92 16,1-8-70-16,3-3-40 16,8-5-26-16,-2 1-142 15,0 4-235-15,2 8-155 16,2 2-233-16,-4 10-510 15,-4 7 0-15,-7 4 0 16</inkml:trace>
  <inkml:trace contextRef="#ctx0" brushRef="#br0" timeOffset="41202.78">20757 1271 1078 0,'6'0'169'0,"3"2"68"15,-2 1 37-15,9-1 15 16,-6 4 10-1,7-6 14-15,-4-3 19 16,3 1 23-16,-6-4 28 16,0 1-73-16,-3-5-45 15,-4 0-40-15,-1 0-19 16,-2-2-2-16,-5 4-4 16,-6 0-7-16,3 3-6 15,-4 4 24-15,-3 9 8 16,5 5 29-16,-1 6 17 15,5 6-19-15,6 7-9 16,0-1-15 0,3 0-68-16,6-3-162 15,6-2-143-15,8-8-137 16,7-4-184-16,8-14-258 16,-8-4-404-16,-10-6 0 15,-5-6 0-15,-7-6 0 16</inkml:trace>
  <inkml:trace contextRef="#ctx0" brushRef="#br0" timeOffset="41562.18">20996 1245 2099 0,'0'-5'181'0,"3"0"19"15,-1 2 50-15,1 1 44 16,-3 4 51-16,0 5 26 16,0 4 26-16,2 5 37 15,-2 2 29-15,2-1-123 16,0-1-5-1,0-1-14-15,3-4-35 16,-2-4-2-16,2-4-5 16,3-1-25-16,4-2-27 15,-3-8-37-15,8-2-28 16,-4-5-29-16,2-3-25 16,-6 3-5-16,0-1-14 15,-1 5-43 1,-1 7-46-16,-2 4 0 0,4 3 0 15,3 7 0-15,-3 3 0 16,3-1 0-16,-2 4 0 16,0-5-14-16,0 1-244 15,2-3-225 1,44-11-1004-16,-40-1 0 16,-3-9 0-16,5-8 0 15</inkml:trace>
  <inkml:trace contextRef="#ctx0" brushRef="#br0" timeOffset="41781.01">21318 957 2124 0,'0'-17'261'0,"0"1"75"15,-2 4 145-15,2 7 148 16,-3 27 1-16,3 22-1 16,0 17 0-16,0 9 0 15,0 5 0-15,0-4-224 16,3-14-37-1,-3-11-116-15,0-16-417 16,5-7-400-16,-5-28-889 16,0-2 0-16,3-9 0 15,-3-14 0-15</inkml:trace>
  <inkml:trace contextRef="#ctx0" brushRef="#br0" timeOffset="41968.51">21271 1035 3447 0,'0'-4'314'0,"0"-4"178"16,7 0-1-16,9 1 1 16,14 0-1-1,16 2 1-15,9 5-1 16,5-1 1-16,-10 1-120 16,-7 0-541-16,-14-7-1312 15,-10 10 0-15,-3-7 0 16</inkml:trace>
  <inkml:trace contextRef="#ctx0" brushRef="#br0" timeOffset="62129.55">9295 9273 1527 0,'26'7'84'15,"8"-2"56"-15,19-3 49 16,21 1 35-16,1-6 25 15,19-7 15-15,7-4 8 16,4-2 4-16,4-4 3 16,-6-1-11-1,-5 3-72-15,-3 4-53 0,-9 2-51 16,-10 1-44-16,-12 5-43 16,-13-1-43-1,-10 4-68-15,1-4-139 16,-15-10-528-16,-6 9 0 15,-13-3 0-15,-7-3 0 16</inkml:trace>
  <inkml:trace contextRef="#ctx0" brushRef="#br0" timeOffset="62645.48">9771 9221 2356 0,'-7'0'96'16,"-2"2"21"-16,-6 4 32 16,-4 6 49-16,5 14 47 15,-8 8 38-15,3 16 17 16,2 9 15-16,7 11 30 15,4 10-52-15,3 9-5 16,3 13 31 0,6 11 43-16,3 13 0 15,3 9-18-15,4 18-36 16,5 7-18-16,9 11-15 16,5 7-30-16,3 16-15 15,6 0-24-15,6 5-51 16,-1 8-77-16,-2 10-46 15,-2-4-32-15,-4 0 0 16,-4-1 0-16,-3-6 0 16,-1-14 0-1,-1-8 0-15,0-14 0 16,1-17 0-16,0-12 0 16,-5-14 0-16,3-11 0 15,-12-20 0-15,-1-14 0 16,-10-17 0-16,-5-19 0 15,-2-14-248-15,-1-20-290 16,0-34-943-16,-4-12 0 16,1-29 0-1</inkml:trace>
  <inkml:trace contextRef="#ctx0" brushRef="#br0" timeOffset="63506.14">10536 9325 2048 0,'0'6'32'16,"0"7"29"-16,0 10 45 15,0 8 37-15,0 6 31 16,2 12 12-16,-1 7 8 15,2 7 3-15,3 9 2 16,-1 11 9-16,-1 15-7 16,2 8 2-16,3 15-1 15,2 15-5-15,6 17 2 16,7 10 13-16,7 10 33 16,7 9 47-16,6 6 57 15,8-2 26 1,8 1 5-16,6 6-28 15,5 0-45-15,2-1-33 16,-1-2-32-16,-1-1-25 16,-6-13-41-16,-3-8-51 15,-2-17-59-15,-4-8-37 16,-5-15-29-16,-5-7 0 16,-10-16 0-16,-6-13 0 15,-7-14 0-15,-6-18 0 16,-9-14 0-16,-3-13 0 15,-4-10 0-15,-2-8 0 16,-7 0 0-16,-10-7 0 16,-2 0 0-16,-7 1 0 15,2-1 0-15,1 0 0 16,5 0 0 0,6 7 0-16,1 1 0 15,2 5 0-15,-1 1 0 16,2 2 0-16,0 3 0 15,-2-1 0-15,-3 2 0 16,-3 2 0-16,-8 1 0 16,-9 0 0-16,-11-1 0 15,-12 2 0-15,-20-3 0 16,-14 2 0-16,-14-2 0 16,-15-3 0-1,-9-5 0-15,-8 0 0 16,1-6-274-16,10-2-333 15,24-11-855-15,22-16 0 16,31-20 0-16</inkml:trace>
  <inkml:trace contextRef="#ctx0" brushRef="#br0" timeOffset="64527.25">10018 11894 2297 0,'0'3'126'0,"0"-3"73"16,12 3 73-16,10-3 34 15,19-7 12-15,16-5 12 16,15-7 6-16,11-6 16 16,-1-4 6-16,-4-4-60 15,-5-2-64-15,-6-4-82 16,-2 2-157-16,-8-2-172 15,7-3-249 1,-13-6-568-16,-5-4 0 16,-10-11 0-16</inkml:trace>
  <inkml:trace contextRef="#ctx0" brushRef="#br0" timeOffset="64973.46">9578 10728 2112 0,'-8'1'136'31,"-9"2"51"-31,3-3 61 16,-3 3 73-16,10-6 41 0,2 3 10 15,5 0 11 1,4-2 8-16,15-6 18 15,16-4-44-15,24-9-41 16,24-10-42-16,17-5-58 16,15 0-67-16,6-2-43 15,1 2-39-15,-4 3-130 16,-11 8-308-16,-15-13-845 16,-23 26 0-16,-21 3 0 15,-23 11 0 1</inkml:trace>
  <inkml:trace contextRef="#ctx0" brushRef="#br0" timeOffset="65506.46">10308 13415 3666 0,'-4'3'103'0,"1"-2"65"15,0 3 35-15,1-4 19 16,2 2 19 0,2-4 96-16,7 2 118 15,13-2 1-15,21-8 0 16,23-8-34-16,27-8-70 16,10-12-63-16,13-6-46 15,-7-4-232-15,-8 1-201 16,-18 5-415-16,-19 4-760 15,-35 7 0 1,-15 0 0-16,-28 9 0 16</inkml:trace>
  <inkml:trace contextRef="#ctx0" brushRef="#br0" timeOffset="67088.47">8815 8022 3375 0,'-12'-9'111'16,"-10"2"46"-16,-7 0 33 16,-10 0 45-16,-7 6 37 15,-3 9 73 1,-1 6 40-16,6 7 17 15,5 5 3-15,9 5-52 16,11 2-47-16,8-5-48 16,7 2-26-16,8-3-40 15,12 0-27-15,11-1-73 16,10 1-41-16,9-3-10 16,9 2 2-16,-2-1 3 15,-2 0-3 1,-15 4 8-16,-12 2 0 0,-13 2 4 15,-16 5-8 1,-13-2 4-16,-11 2 0 16,-3-7-6-16,-1-10-117 15,6-11-285-15,17-13-287 16,4-53-751-16,12 15 0 16,10-15 0-1,10-16 0-15</inkml:trace>
  <inkml:trace contextRef="#ctx0" brushRef="#br0" timeOffset="67450.5">9042 7863 3574 0,'-3'-10'60'0,"-10"-4"42"15,-9 4 60-15,-18 2 64 16,-2 14 42-16,-9 13 56 15,5 6 6-15,16 6 8 16,13 5 8-16,15 0-43 16,18-4-8-16,11 2-30 15,8-2-50 1,7-2-50-16,9 0-40 16,-3-1-51-16,-3 3-4 15,-9 1-4-15,-9 0-2 16,-7-2 24-16,-13-2-2 15,-7-2-6-15,-7-5-9 16,-12-1-103-16,-1-4-154 16,-1-5-132-16,1-9-152 15,6-7-202-15,7-13-531 16,7-7 0 0,4-11 0-16,4-9 0 15</inkml:trace>
  <inkml:trace contextRef="#ctx0" brushRef="#br0" timeOffset="67872.38">9138 8022 2540 0,'5'4'92'0,"2"5"65"15,0 14 75-15,0 7 71 16,0 12 38-16,3 7 14 16,-2-1 4-16,-3 0 3 15,2-8 0-15,-3-9-49 16,-1-9-44-16,-2-8-77 15,-1-10-85 1,-1-5-83-16,-2-6-49 16,2-7-26-16,0-13-9 15,-1-7-6-15,4-12-2 16,3-5-3-16,4-8-3 16,7 0 12-16,8 6 14 15,0 8 12-15,7 8 13 16,2 12 12-16,-5 14 14 15,1 4 25-15,-8 14 24 16,-6 14 38-16,-9 9 135 16,-6 11 57-1,-11 12-2-15,-11 1-1 16,-2 0-3-16,-8-5 1 16,2-7-9-16,6-6-228 15,7-10-276-15,10-14-1219 16,2-7 0-16,11-6 0 15,8-17 0-15</inkml:trace>
  <inkml:trace contextRef="#ctx0" brushRef="#br0" timeOffset="68595.37">9423 8397 3180 0,'-3'-1'219'15,"0"0"44"-15,3-2 16 16,-3 1 10-16,6 1 14 16,-1-1 56-16,14 0 15 15,7-2-2-15,10-2-27 16,10-1-233 0,6-2-238-16,10-3-268 15,-8-34-721-15,0 20 0 16,-3-3 0-16</inkml:trace>
  <inkml:trace contextRef="#ctx0" brushRef="#br0" timeOffset="68986.13">9981 7675 3362 0,'-9'-10'137'0,"-4"-5"44"15,-9 3 63-15,-3-2 36 16,1 6 44-16,-3 6 32 16,-1 6 27-16,7 5 13 15,6 8 24 1,6 6-65-16,9 10 1 16,15 8-45-16,7 6-63 15,10 4-35-15,11 1-45 16,8 2-32-16,-4-1-26 15,-1-3-14-15,-10-7-24 16,-9-2-29-16,-11-8-43 16,-11 2 0-16,-10-8 0 15,-17-1 0-15,-8-4 0 16,-9-4 0 0,-3-4 0-16,8-8-245 15,10-1-191-15,14-12-191 16,78-19-749-16,-54 2 0 15,7-13 0-15,3-9 0 16</inkml:trace>
  <inkml:trace contextRef="#ctx0" brushRef="#br0" timeOffset="69392.33">10167 7912 3187 0,'8'3'99'0,"3"7"73"15,4 4 70-15,1 10 50 16,3-3 69-16,2 4 82 15,-1-4 42-15,1-9 21 16,2-6 0 0,-6-4-56-16,-2-5-43 15,2-9-73-15,-7-3-69 16,0-6-52-16,0-7-68 16,-5-4-82-16,1 3-42 15,-5 1-21-15,-1 7 0 16,2 6 0-16,-4 7 0 15,4 9 0-15,-1 16 0 16,-1 16 0-16,-3 21 0 16,-4 16 0-1,-5 16 0-15,-4 8 0 16,2-2 0-16,1-5 0 16,8-13 0-16,-2-18 0 15,7-11 0-15,0-14 0 16,0-16-254-16,10-9-166 15,3-15-177-15,16-21-184 16,-7-13-446-16,1-18 0 16,0-12 0-16,-8-9 0 15</inkml:trace>
  <inkml:trace contextRef="#ctx0" brushRef="#br0" timeOffset="69846.38">10541 7925 3726 0,'1'-4'82'0,"1"8"79"15,3 2 66-15,0 12 87 16,2 11 95-16,2 6 41 16,-4 2 0-16,1-3-1 15,0-9 1-15,-1-7-34 16,-3-5-48-16,1-6-80 16,2-7-64-16,0-4-88 15,6-9-95-15,-1-3-41 16,2-7 0-16,0 4 0 15,-1 1 0-15,-1 4 0 16,2 9 0 0,3 8 0-16,-1 9 0 15,-1 3 0-15,-1 4 0 16,1-1 0-16,-4-1 0 16,-4-7 0-16,5-6 0 15,2-5 0-15,-5-5 0 16,1-6 0-16,1-4 0 15,-8 2 0-15,2-2 0 16,-3 3 0-16,2 5 0 16,1 5 0-16,0 1 0 15,5 5-156 1,2 4-177-16,4 3-171 16,8-7-233-16,-3 0-555 15,-1-3 0-15,1-10 0 16,-6-10 0-16</inkml:trace>
  <inkml:trace contextRef="#ctx0" brushRef="#br0" timeOffset="70247.52">10964 7586 3917 0,'5'0'207'0,"6"12"189"15,-1 10 42-15,10 12 0 16,-2 14 0-16,3 14 0 15,-5 2-1-15,-2-1 1 16,1-9 0-16,-3-9-105 16,-5-15-102-16,0-12-189 15,-1-9-42-15,2-8 0 16,5-9 0-16,0-5 0 16,4-8 0-16,5 0 0 15,-5-6 0-15,2 8 0 16,-1 5 0-1,-1 9 0-15,-1 7 0 16,-5 11 0-16,0 2 0 16,-6 8 0-16,-5 0 0 15,0 1 0-15,-12-4 0 16,0-6 0-16,-9-3 0 16,-1-6-216-16,5-2-241 15,21-10-286-15,-5-1-612 16,4-5 0-16,8 0 0 15</inkml:trace>
  <inkml:trace contextRef="#ctx0" brushRef="#br0" timeOffset="70810.2">11380 7974 2511 0,'0'14'243'0,"5"2"91"16,3 2 169-1,6 0 80-15,6-11 0 16,4-4-1-16,2-6 1 16,-1-4 0-16,-4-9-1 15,0-2-146-15,-5-7-97 16,-11-7-90-16,-4-4-169 16,-4-2-80-16,-7-2 0 15,1 2 0 1,4 5 0-16,-1 10 0 15,6 7 0-15,1 9 0 16,9 3 0-16,9 4 0 16,11-3 0-16,8-1 0 15,10-6 0-15,-3-8 0 16,6-7 0-16,-6-11 0 16,-8-7 0-16,-10-6 0 15,-10-5 0-15,-16 0 0 16,-13-1 0-16,-11-5 0 15,-4 13 0-15,0 10 0 16,-1 15 0-16,5 19 0 16,6 28 0-16,8 23 0 15,3 23 0 1,8 16 0-16,10 14 0 16,5 1 0-16,7-9 0 15,1-11 0-15,-1-14 0 16,-1-14 0-16,2-19 0 15,-1-14 0-15,-2-12 0 16,2-8-316-16,3-7-208 16,0-16-946-16,1-6 0 15,-1-12 0-15,-3-16 0 16</inkml:trace>
  <inkml:trace contextRef="#ctx0" brushRef="#br0" timeOffset="71091.59">12211 7461 3258 0,'-8'0'132'15,"-4"3"87"-15,-2 4 56 16,-2 5 95-16,7 5 112 16,6 7 19-16,1 6-1 15,4 2 0-15,6 3 1 16,6 1-71-16,-1 0-62 15,6 0-87-15,1-1-56 16,-5 0-94-16,-3-5-113 16,-7 2-18-16,-14-2 0 15,-11 9-212 1,-15 4-427-16,-16 1-829 16,-21 2 0-16,-3-5 0 15</inkml:trace>
  <inkml:trace contextRef="#ctx0" brushRef="#br0" timeOffset="72203.66">10030 9757 3316 0,'0'-13'98'0,"0"-4"44"16,0-3 45-16,2-6 24 16,6 4 15-16,7 2 4 15,4 2 6-15,10 4 5 16,8 6 6-16,0 5-64 16,2 10-12-16,-5 12-31 15,-13 12-37-15,-9 15-16 16,-15 16-10-16,-17 9-2 15,-10 4 9-15,-8-3 82 16,3-8 81-16,4-12-4 16,11-15-18-1,8-12-13-15,3-11-7 16,7-7-9-16,2-5-5 16,0-1-1-16,0-2-16 15,10-2-86-15,4-3-88 16,9 2 0-16,10-6 0 15,6 0 0-15,0 0 0 16,0 2 0-16,-5-2 0 16,-6 2 0-16,-3 0 0 15,-9 4-397 1,0 1-1161-16,-12 3 0 16,-4 1 0-16,-3 3 0 15</inkml:trace>
  <inkml:trace contextRef="#ctx0" brushRef="#br0" timeOffset="73301.48">10556 11260 852 0,'-15'0'45'15,"-3"-1"26"-15,-2-1 13 16,-1-2 5-16,10-2-1 16,8-2-1-16,1-2-10 15,5-2-33-15,-1-4-33 16,4 0-32 0,-3-4-39-16,4 2-29 15,-4 0-12-15,-3 1 3 16,3 1 13-16,-3-1 31 15,0 3 33-15,0-4 66 16,0 1 39-16,0-1 25 16,0 0 22-16,0 5 15 15,-3-1 9-15,0 2 0 16,-2 6 7-16,-4-1 8 16,5 2 24-1,0 1 2-15,1 1 16 16,2 2 5-16,0 1 8 15,-2 0 21-15,-3-1 28 16,-2 5 12-16,-5 3-3 16,-9 3-24-16,-7 6-36 15,0 4-26-15,-8 4-13 16,-2 4 4-16,6 0-8 16,5 0-26-16,1-2-33 15,12 2-6-15,4-6 5 16,7 2 21-16,3-1 38 15,2 1 8 1,5 1-4-16,-3 0-6 16,4-1 1-16,2-2 18 15,-1-2 6-15,-3-7-12 16,2-2-23-16,-2-6-36 16,1-5-47-16,-1-1-16 15,6-6-8-15,2-3-11 16,3-5-12-16,4-1-25 15,5-2-12-15,5 6 0 16,4 6 0 0,0 1 0-16,1 10 0 15,-2 8 0-15,-11 10 0 16,-3 8 0-16,-14 10 0 16,-4 2 0-16,-10 0 0 15,-12-2 0-15,-6-5 0 16,-8 0 0-16,-9-10 0 15,0-9 0-15,10-1-290 16,13-6-370-16,0-10-788 16,8-8 0-1,13-12 0-15,0-6 0 16</inkml:trace>
  <inkml:trace contextRef="#ctx0" brushRef="#br0" timeOffset="73914.72">10433 12879 3814 0,'-2'-2'194'0,"1"0"30"16,0-2 9-16,1-6 8 15,0-4 2-15,4-1 4 16,1-3 4-16,1-3 4 15,3 6-1-15,-2-1-118 16,-5 4-76 0,-1-1-37-16,-1 3-24 15,0 2-36-15,-1 1-52 16,-1 1-55-16,-1 2-50 16,-1 1-39-16,1 0-44 15,-1 3-53-15,2-4-42 16,1 0-50-16,1-1-52 15,-2-8-36-15,2-1-6 16,-3 8 1-16,0-6 0 16,1 1 0-16,-1 3 0 15</inkml:trace>
  <inkml:trace contextRef="#ctx0" brushRef="#br0" timeOffset="74430.62">10314 12461 1568 0,'-6'3'216'0,"-4"2"63"15,-1-1 72-15,-2 0 59 16,6-2 35-1,3-2 23-15,-2-2 41 16,6 2 28-16,0 0 85 16,10 0-94-16,9-3-66 15,14-2-64-15,11-7-72 16,7-2-58-16,4-6-37 16,-4 0-22-16,-5-1-40 15,-7 0-29-15,-7 0-85 16,-13 4-55-16,-3 5 0 15,-10 4 0-15,-3 3 0 16,-3 3 0 0,0 10 0-16,0 19 0 15,1 14 0-15,4 20 0 16,4 22 0-16,5 4 0 16,-1-2 0-16,6-5 0 15,0-12 0-15,-4-13 0 16,-2-17 0-16,-7-8 0 15,-3-13 0-15,-1-6 0 16,-2-5-224 0,0-5-201-16,13-5-221 15,-13-14-733-15,-12 1 0 16,-11-7 0-16,-8-12 0 16</inkml:trace>
  <inkml:trace contextRef="#ctx0" brushRef="#br0" timeOffset="74633.75">10323 12798 4114 0,'0'-1'341'0,"0"1"85"16,0-4 1-16,6-2 0 15,10-2 0-15,14-5-1 16,9-3 1-16,16-5 0 16,12-4-1-16,-3-1-189 15,2 3-236-15,-5 0-428 16,-10 5-1108-1,4 7 0-15,-6 4 0 16,-7 5 0 0</inkml:trace>
  <inkml:trace contextRef="#ctx0" brushRef="#br0" timeOffset="77253.8">11123 13371 229 0,'0'0'88'0,"0"-2"66"15,0 2 42-15,0 0 47 16,0 0 31-16,0 0 23 15,-2 0 23 1,-3 0 30-16,-1 0 20 16,-6 0-31-16,-4 3-9 15,-4-2-30-15,-1 6-7 16,-4 2-16-16,-3 3 7 16,2 6 0-16,0 7 49 15,-2 7 44 1,-2 7 50-16,4 12-15 0,-2 5-28 15,9 4-37 1,7 3-34-16,8 1-33 16,4-3-36-16,12-5-25 15,8-7-71-15,10-8-73 16,11-11-71-16,10-8-4 16,6-12 0-16,7-9 0 15,-5-10 0-15,-8-7 0 16,-11-4 0-16,-9-2 0 15,-13-6 0-15,-13 1 0 16,-8-7 0 0,-16-2 0-16,-8 3 0 15,-12-2 0-15,-10 12 0 16,0 12 0-16,4 14 0 16,4 17 0-16,15 11 0 15,8 9 0-15,13 4-424 16,10-19-1129-16,5-5 0 15,14-19 0-15,0-12 0 16</inkml:trace>
  <inkml:trace contextRef="#ctx0" brushRef="#br0" timeOffset="82454.72">5893 11051 3872 0,'-11'-3'165'15,"-5"3"73"-15,-1 0 184 16,0-1 19-16,12-1 0 15,2-2-1-15,3 2 1 16,13-4 0-16,25 0-1 16,26-2-88-16,28-6-75 15,34-5-75-15,23-6-183 16,20-6-19 0,3-3 0-16,1-10 0 15,-2-2 0-15,-17 4 0 16,-20-4 0-16,-16 8 0 15,-18 5 0-15,-17 5 0 16,-10 8 0-16,-12 0 0 16,-7 2-183-16,-9 5-120 15,-4 2-95-15,-14-1-71 16,-8 2-102-16,14-5-186 16,-30-1-345-1,-7-2 0-15,-1-2 0 16</inkml:trace>
  <inkml:trace contextRef="#ctx0" brushRef="#br0" timeOffset="82829.72">7698 10270 3128 0,'-5'-3'184'16,"1"3"62"-16,1-5 28 15,2 2 7-15,2 1 18 16,8-2 23-16,7 3 21 16,12 1 10-16,9-2 13 15,12 4-103-15,7 0-77 16,-1 8-57-16,3 4-22 16,-5 4 2-16,-7 7-21 15,-11 3 9 1,-12 3 36-16,-12 2 31 15,-10 5-13-15,-10 4-1 16,-17 2-4-16,-8 6-5 16,-16 2-4-16,-8 2-273 15,-13-3-402-15,8-8-886 16,-2-10 0 0,2-21 0-16,5-18 0 15</inkml:trace>
  <inkml:trace contextRef="#ctx0" brushRef="#br0" timeOffset="83760.14">4270 10326 3011 0,'-17'0'107'0,"-8"0"54"16,-9 5 45-16,-12 6 35 16,6 5 24-16,-1 8 18 15,3 4 11-15,7 2 8 16,9-1 6-16,6 2-59 16,10-3-16-16,5-8-13 15,8 3-3-15,7-5-8 16,11 0-18-16,4-2-16 15,7 1-9 1,3 0-6-16,-7-1-4 16,-5 1-4-16,-11-2-18 15,-5 2-30-15,-7 3-40 16,-8 3-41-16,-8-1-82 16,-5 1-110-16,-3-1-137 15,1-6-162-15,3-14-273 16,3-10-436-16,9-8 0 15,2-18 0-15,2-18 0 16</inkml:trace>
  <inkml:trace contextRef="#ctx0" brushRef="#br0" timeOffset="83948">4320 10216 3246 0,'3'-3'26'0,"-3"1"-33"16,3-2-64-16,2 0-130 15,3 6-92-15,4-6-247 16,2 4 0-16,2-2 0 16</inkml:trace>
  <inkml:trace contextRef="#ctx0" brushRef="#br0" timeOffset="84292">4524 10125 1527 0,'0'-4'229'0,"0"2"35"15,0 2 25-15,-6-4 44 16,-7 2 25-16,-6 2 38 16,-5 6 37-16,-5 0 24 15,2 10 15-15,8 4-159 16,2 7-24-16,10 1-17 15,4 3-14-15,6-3-32 16,0 0-30-16,10 0-30 16,0-1-40-1,7 0-21-15,3 1-15 0,1 3-5 16,-6-1-41 0,-1-2-11-16,-6 0-9 15,-5-3 1-15,-3-2 11 16,-3-4 2-16,-6-1-36 15,-8 0-147-15,-6-2-168 16,14-7-263-16,-15-6-634 16,12-11 0-16,4-8 0 15,8-16 0 1</inkml:trace>
  <inkml:trace contextRef="#ctx0" brushRef="#br0" timeOffset="84750.2">4558 10262 3434 0,'11'9'139'15,"5"8"40"1,8 8 35-16,1 6 20 16,-3 2 11-16,0 0 1 15,-6-6 1-15,-5-2 4 16,-4-8 6-16,-5-9-69 15,-2 0-56 1,-2-6-38-16,-5-4-30 16,-1-6 10-16,-2-7 14 15,-2-6 29-15,4-10 20 16,-1-7 12-16,0-3 13 16,6-8 0-16,3 4 26 15,0 1 8-15,5 8-6 16,8 12-29-16,8 10-24 15,6 14-30-15,4 10-15 16,2 12-14-16,-5 12-20 16,-10 6-7-1,-6 5-25-15,-7 3-11 16,-10-4-1-16,-5 0 1 16,-7-9-7-16,-4-2-61 15,-3-10-155-15,-2-5-171 16,14-10-264-16,0-8-730 15,5-8 0-15,10-6 0 16,14-5 0 0</inkml:trace>
  <inkml:trace contextRef="#ctx0" brushRef="#br0" timeOffset="84969.2">5056 10454 3585 0,'8'0'271'16,"5"-3"102"-16,7-4 22 15,4-4-44-15,1-2-176 16,8-3-198-16,29-14-1002 16,-29 7 0-16,-6 0 0 15,-3-6 0 1</inkml:trace>
  <inkml:trace contextRef="#ctx0" brushRef="#br0" timeOffset="85349.09">5370 9723 3819 0,'-12'0'75'0,"-10"-2"51"0,-4 6 36 16,-1 4 27-16,8 10 19 15,5 12 12-15,9 9 5 16,12 7 1-16,8 8 7 16,3-3-46-16,9-3-13 15,1-2-25-15,0-5-13 16,1-6 6-16,-5-1 29 15,-6-6 41 1,-9 3 6-16,-4-3-3 16,-10 2-5-16,-7 1-6 15,-3-3-10-15,-1-5-27 16,1-3-237-16,5-9-250 16,8-6-285-16,4-18-768 15,6-7 0-15,5-6 0 16,5-9 0-16</inkml:trace>
  <inkml:trace contextRef="#ctx0" brushRef="#br0" timeOffset="86042.14">5554 10183 2728 0,'11'-3'222'16,"2"-4"104"-16,2-1 164 16,4-5 71-16,-4-2-1 15,-1-3 1-15,3-5 0 16,-4 0-1-16,-4 0 1 15,-4-1-144-15,-3 4-78 16,-6 4-105-16,-11 5-163 16,-6 8-71-16,0 3 0 15,-6 10 0-15,3 8 0 16,7 11 0 0,11 3 0-16,5 6 0 15,8-4 0-15,10-4 0 16,5-11 0-16,4-9 0 15,11-7 0-15,-3-13 0 16,-2-9 0-16,1-8 0 0,-6-5 0 16,-8-11 0-16,-5 0 0 15,-9-4 0-15,-5-3 0 16,-5 0 0 0,-11-3 0-16,-1-3 0 15,-4-10 0-15,3-2 0 16,-3 1 0-16,7 7 0 15,7 10 0-15,4 18 0 16,0 14 0-16,3 18 0 16,0 22 0-16,0 17 0 15,10 20 0-15,4 16 0 16,12 11 0 0,3 3 0-16,4-5 0 0,1-6 0 15,-4-12 0 1,-7-15 0-16,-8-16 0 15,-5-12 0-15,-5-9-206 16,-2-11-215-16,-3-3-195 16,-18-13-153-16,11-3-466 15,-14-6 0-15,-6-10 0 16,-6-6 0-16,13 13 5511 16,-9-5-4788-16,10 2 110 15,11 12 78-15,6 6 60 16,2-5 49-16,0 7 359 15,2 3 277 1,8-1 195-16,7 0 153 16,10 2-258-16,4-2-432 15,11-4-1314-15</inkml:trace>
  <inkml:trace contextRef="#ctx0" brushRef="#br0" timeOffset="86713.03">6299 9651 2398 0,'-4'-12'214'0,"-6"-3"84"0,1-6 64 15,-7-4 60-15,-1 4 71 16,-6 7 55-16,-1 6 46 15,-5 3 0-15,0 11-1 16,-3 11-145-16,5 5-69 16,7 7-82-1,13 8-66-15,9 3-59 16,9-4-71-16,13 1-54 16,12-1-47-16,1-1 0 15,8-2 0-15,-4-4 0 16,-4 4 0-16,-8-4 0 15,-12-2 0-15,-10 1 0 16,-7 3 0-16,-12-1 0 16,-5 1 0-16,-5-3-41 15,5-5-291-15,0-5-274 16,12-10-836 0,2-16 0-16,6-14 0 15,7-7 0-15</inkml:trace>
  <inkml:trace contextRef="#ctx0" brushRef="#br0" timeOffset="87112.6">6421 9887 2820 0,'11'0'100'16,"3"3"66"-16,6 1 79 16,1 0 69-16,-1-2 33 15,-2 2 24-15,0-4 20 16,0-6 4-16,-3 0 8 15,-3-7-55-15,-4-4-36 16,-2-2-62-16,-3-4-58 16,-3 0-24-1,2-1 28-15,0 5-23 16,-2 2-20-16,0 5-5 16,4 6-8-16,2 8-8 15,2 12-1 1,0 15-4-16,4 15-20 15,0 19-45-15,-3 12-62 16,-4 4 0-16,-2-1 0 16,-1-4 0-16,0-12 0 15,-4-13 0-15,0-13 0 16,0-11 0-16,1-14-51 16,-3-7-313-16,3-8-242 15,-1-2-828-15,2-22 0 16,-3-11 0-1</inkml:trace>
  <inkml:trace contextRef="#ctx0" brushRef="#br0" timeOffset="87534.48">6772 9693 3146 0,'3'0'170'16,"2"4"90"-16,5 5 124 15,0 2 127-15,0 8 0 16,0 3 0-16,0-2 0 16,-3-1 0-16,-3-4 0 15,1-3-67-15,0-5-102 16,-5-5-91-16,0-2-123 16,3-2-128-16,0-5 0 15,1-3 0-15,2-1 0 16,0-2 0-1,2 4 0-15,-1 6 0 16,4 1 0-16,1 7 0 16,2 3 0-16,1 4 0 15,-3 1 0-15,1 3 0 16,-7-6 0-16,1-6 0 16,-4 1 0-16,4-5 0 15,-6-6 0-15,1-2 0 16,1-2 0-16,-1-1 0 15,-2 0-182 1,2 1-152-16,2 2-163 16,14-8-241-16,-11-4-550 15,2-6 0-15,2-6 0 16</inkml:trace>
  <inkml:trace contextRef="#ctx0" brushRef="#br0" timeOffset="87956.4">7047 9389 3308 0,'5'7'162'0,"1"5"72"16,6 8 54-16,2 12 64 15,6 5 64-15,1 12 24 16,4 2 8 0,0 1 7-16,0-4 8 15,-4-9-61-15,-5-10-94 16,-5-9-47-16,-3-8-54 15,-6-8-65-15,2-5-63 16,2-7-24-16,1-6-24 16,10-7-41-16,2-7-54 15,3-2-21-15,1 2-20 16,-4 2-50 0,-3 10-27-16,3 4-23 15,-5 9 3-15,-4 4 0 16,-4 9 33-16,-3 4 51 15,-9 4 82-15,-7 2 59 16,-2 2 30-16,-7-4 32 16,-2 0 18-16,2-6-123 15,5-1-206-15,9-7-248 16,7-5-738-16,7-9 0 16,11-5 0-16,10-7 0 15</inkml:trace>
  <inkml:trace contextRef="#ctx0" brushRef="#br0" timeOffset="88237.6">7511 9707 2554 0,'11'10'228'16,"5"2"90"-16,4-2 37 15,5-2 15-15,-3-11 28 16,2-6 55-16,-5-7 75 15,-6 0 48-15,-8-8 2 16,-3-2-145-16,-9-1-84 16,-10 0-89-16,-4 6-36 15,-2 4-16-15,1 7-95 16,2 6-285-16,12 3-247 16,7 1-261-16,4 1-654 15,9-1 0 1,3-5 0-16,6-5 0 15</inkml:trace>
  <inkml:trace contextRef="#ctx0" brushRef="#br0" timeOffset="88675.23">7708 8978 3897 0,'0'-4'188'0,"-1"0"118"0,-5 0 134 15,1-2-1-15,-3 2 1 16,-2 1-1 0,-2-1 1-16,4 1-1 15,0 0 1-15,2 2-102 16,6-1-87-16,-2 2-117 15,2 0-134-15,0 8 0 16,4 15 0-16,3 16 0 16,3 25 0-1,10 21 0-15,1 14 0 0,3 5 0 16,2-2 0-16,0-6 0 16,-2-12 0-1,-5-13 0-15,-7-14 0 16,-3-15 0-16,-6-14 0 15,-3-12 0-15,0-10 0 16,-3-3 0-16,-3-4-329 16,25-5-411-16,-25-6-684 15,-1-1 0-15,4-2 0 16,2 1 0 0</inkml:trace>
  <inkml:trace contextRef="#ctx0" brushRef="#br0" timeOffset="90105.7">9111 13171 1297 0,'0'-3'243'16,"0"3"62"-16,0 0 46 16,-1-3 29-16,-6 2 27 15,-6-1 29-15,-6 5 32 16,-17 4 43-16,-9 7 58 15,-15 5-125-15,-17 10-48 16,-17 10-46 0,-14 9-5-16,-19 11-20 15,-24 12-25-15,-19 11-31 16,-20 7-31-16,-13 3-42 16,-4-3-60-16,13 1-39 15,15-11-30-15,22-8-16 16,22-12-41-16,24-11-10 15,21-16 0-15,21-10 0 16,21-12 0-16,17-8 0 16,20-5 0-1,16-12 0-15,19-6 0 16,14-5-90-16,17-10-121 16,8-7-14-16,5 3-9 15,-3-8-1-15,-8 3 2 16,-9 0-1-16,-10 6 4 15,-15 3 20-15,-6 10 83 16,-12 6 163 0,-3 7 137-16,-2 6 15 0,-7 5 13 15,-12 8 4 1,-6 12 9-16,-14 13 9 16,-5 7 7-16,-2 11-19 15,4 2-85-15,10 0-72 16,8-6-17-16,12-5 0 15,6-5-3-15,12-6-4 16,12-7-11-16,14-5-8 16,8-7-11-16,15-6 0 15,8-7 0-15,-1-5 0 16,-3-3-80-16,-3 0-299 16,-3 5-298-1,-22 2-734-15,-17 9 0 16,-21 9 0-16</inkml:trace>
  <inkml:trace contextRef="#ctx0" brushRef="#br0" timeOffset="91132.78">4896 12436 4196 0,'-18'0'66'0,"-11"-1"56"16,-10 1 66-16,-8 3 105 16,1 4 92-16,0 5 16 15,7 4 1-15,9 3 0 16,9 4 0-16,12 1-24 16,3 5-42-16,18 4-57 15,5 3-64-15,15 3-107 16,8 2-90-16,7 3-18 15,-1-4 0-15,0 0 0 16,-13-1 0 0,-10-3 0-16,-13 2 0 15,-10-1 0-15,-18 2 0 16,-14 3 0-16,-14-5 0 16,-8-3 0-16,-5-9 0 15,5-11-230-15,13-8-213 16,26-14-281-16,10-20-634 15,18-14 0-15,17-10 0 16,15-23 0-16</inkml:trace>
  <inkml:trace contextRef="#ctx0" brushRef="#br0" timeOffset="91484.66">5028 12461 3604 0,'0'-7'144'0,"-3"0"43"16,-5 3 36-16,-11-1 39 16,-2 6 97-16,-7 9 42 15,-1 5 5-15,8 3 6 16,8 7 4-16,10 1-93 16,8-3-26-1,8 3-27-15,7 0-27 16,8-4-37-16,8 6-96 15,4 0-42-15,-4 5-5 16,0 3-6-16,-11 6-5 16,-9 0-6-16,-11-1-19 15,-9 0-16-15,-11-3-7 16,-9-6-4-16,-3-2-168 16,0-14-255-16,9-7-288 15,7-18-666 1,5-10 0-16,6-16 0 0,9-19 0 15</inkml:trace>
  <inkml:trace contextRef="#ctx0" brushRef="#br0" timeOffset="91906.39">5146 12499 3512 0,'19'8'104'0,"5"10"82"15,6 10 64 1,6 8 149-16,-8 2 54 15,-5 7 17-15,-4-6 2 16,-11-8 1-16,-1-7 1 16,-4-7-57-16,-3-12-47 15,-4-2-83-15,-6-8-63 16,-3-6-150-16,-2-9-53 16,-7-2-18-16,3-13-1 15,6-5-2 1,4-4 0-16,4 1 0 15,13 2 0-15,9 3 0 16,10 12 0-16,8 9 0 16,7 9 0-16,4 10 0 15,-6 12 0-15,-2 8 0 16,-14 9 0-16,-8 5 0 16,-11 7 0-16,-11 2 0 15,-12 2 0-15,-9-2 0 16,-8-2 0-16,-2-7 0 15,6-8-247 1,6-4-249-16,12-16-993 16,8-6 0-16,11 0 0 15,9-14 0-15</inkml:trace>
  <inkml:trace contextRef="#ctx0" brushRef="#br0" timeOffset="92141.03">5685 12790 3713 0,'11'0'398'16,"5"0"70"-16,-2 0 0 16,12-4 1-16,-1-2-1 15,3-5-5 1,7-3-412-16,7-7-1350 15,-11 1 0-15,-6-8 0 16,-5 0 0-16</inkml:trace>
  <inkml:trace contextRef="#ctx0" brushRef="#br0" timeOffset="93789.03">6187 12262 2176 0,'-8'-8'169'0,"-6"-6"44"16,-9 0 53-16,-7-4 55 15,-2 10 34-15,-5 4 16 16,2 11 27 0,9 16 27-16,10 11 32 15,8 10-114-15,11 5-19 16,12-3-39-16,5-9-30 16,2-12-31-16,6-11-17 15,0-10-6-15,-4-10-18 16,-4-10 3-16,-4-6-29 15,-8-6-14-15,-2-2-21 16,-6 0-6-16,0 5-22 16,0 6-25-1,9 8-17-15,7 9-10 16,14 16-8-16,12 13-31 16,8 13-3-16,3 12 0 15,1 12 0-15,-11 6 0 16,-7 3 0-16,-13 6 0 15,-13-1 0-15,-10-3 0 16,-10-8 0-16,-11-6 0 16,-3-14 0-16,-3-10 0 15,-7-11 0 1,1-18 0-16,-1-8 0 16,5-19 0-16,3-17 0 15,10-17 0-15,9-14 0 16,7-12 0-16,9-6 0 15,3 2 0-15,1 3 0 16,2 4 0-16,-3 12 0 16,-1 6 0-16,-5 17 0 15,-3 10 0-15,1 14 0 16,5 10 0-16,0 7 0 16,9 7 0-16,5 10 0 15,1 0 0-15,1-1 0 16,-1 0 0-16,-5-6 0 15,-4-8 0 1,0-2 0-16,-8-4 0 16,1-6 0-16,-5-5 0 15,-3-3 0-15,-3-9 0 16,-6 4 0-16,-6-5 0 16,-3 4 0-16,-4 6 0 15,0 6 0 1,9 6 0-16,5 10 0 0,5 10 0 15,11 8 0-15,5 4 0 16,10 0 0 0,7-4 0-16,6-12 0 15,5-7 0-15,1-14 0 16,-1-12 0-16,-4-12 0 16,-7-9 0-16,-5-11 0 15,-10-5 0-15,-12 4 0 16,-2 0 0-16,-11 0 0 15,-8 2 0-15,-3 2 0 16,1 9 0-16,1 11 0 16,6 10 0-1,10 14 0-15,6 16 0 16,10 20 0-16,1 25 0 16,10 16 0-16,-1 20 0 15,3 1 0-15,-4-6 0 16,-5-15 0-16,-4-18 0 15,-2-16 0-15,-7-17 0 16,-2-11 0-16,-2-9 0 16,-3-10-26-16,-1-13-25 15,-6-9-4-15,3-8-4 16,-1-6 3 0,4-1 27-16,3 5 23 15,6 6 6-15,8 10 0 16,6 4 0-16,6 8 16 15,9 2-257-15,10 6-375 16,-6 5-797-16,-1 0 0 16,-7 3 0-1,-8 2 0-15</inkml:trace>
  <inkml:trace contextRef="#ctx0" brushRef="#br0" timeOffset="94823.14">7169 11566 1406 0,'0'-1'202'0,"0"-2"48"16,-3-4 35-16,3 1 52 15,-1-2 31-15,-4 2 18 16,-5 2 23-16,-2 3 38 16,-4 4 28-16,-5 5-103 15,4 4-19-15,2 9-34 16,1 7-14-16,11 5-21 15,-1 0 9-15,11 3 8 16,8 0-18 0,11-1-37-16,5-5-29 15,8-2-35-15,9-4-45 16,0 1-14-16,-4-2-20 16,-2 2-33-16,-7-1-38 15,-8 1-26-15,-9-1-6 16,-12 2 0-16,-7 0 0 15,-14 2 0-15,-9-1 0 16,-4-1 0-16,-2-4 0 16,1-7-176-16,11-8-234 15,9-7-208 1,11-50-779-16,5 23 0 16,7-14 0-16,7-10 0 15</inkml:trace>
  <inkml:trace contextRef="#ctx0" brushRef="#br0" timeOffset="95495.78">7441 11843 2877 0,'10'5'159'0,"4"4"83"15,-1 0 79-15,6 0 144 16,-2-3 76-16,-4-4 1 16,6-2-1-16,-1-4 0 15,0-6 0 1,-1-4-98-16,-4-4-60 15,-2-4-84-15,-5-3-79 16,-4 2-144-16,1-4-76 16,0 8 0-16,-1 2 0 15,-2 9 0-15,3 3 0 16,1 7 0-16,6 14 0 16,2 15 0-16,5 15 0 15,-2 18 0-15,2 17 0 16,-7 9 0-16,-3-1 0 15,-3-8 0 1,-3-12 0-16,-1-19 0 16,3-19 0-16,-4-11 0 15,1-13 0-15,1-8 0 16,-1-13 0-16,0-13 0 16,2-12 0-16,-1-12 0 15,3-15-58-15,-1-7-16 16,6-1 3-16,-1 8 34 15,-3 12 37-15,-2 16 0 16,3 14 0 0,4 16 0-16,1 16 0 15,4 12 0-15,3 9 58 16,2 4 16-16,-2 3-4 16,-2-4-32-16,4-10-38 15,-8-5 0-15,-2-8 0 16,-2-5 0-16,1-4 0 15,-2-6 0-15,0-4 0 16,0-2 0-16,-4 0 0 16,0 3 0-16,1 6 0 15,4 3 0-15,2 0 0 16,1 6 0 0,1 0 0-16,2-4-174 15,0 2-240-15,5-8-253 16,-11-8-720-16,-1-6 0 15,-7-9 0-15,-13-3 0 16</inkml:trace>
  <inkml:trace contextRef="#ctx0" brushRef="#br0" timeOffset="95867.33">7906 11599 3846 0,'0'-8'153'15,"3"1"79"-15,1 3 156 16,7 3 55-16,1 11 1 15,3 8-1-15,0 2 1 16,-2 3-1-16,2 0 1 16,-5-5-91-16,-4-5-63 15,2-3-78-15,3-5-156 16,4-2-78-16,0-3-69 16,5 0-50-16,0 0-37 15,2 2-28-15,-3 6 1 16,2 4-5-1,-4 6 0-15,-2 6-2 16,-3 2 2-16,-6 2 24 16,-3-2 70-16,-3-2 51 15,-6-3 40-15,-9-4 43 16,-9-6-9-16,-2-2-27 16,-3-6-150-16,9-1-215 15,5-2-731-15,13-14 0 16,6-2 0-16,9-2 0 15</inkml:trace>
  <inkml:trace contextRef="#ctx0" brushRef="#br0" timeOffset="96438.7">8251 11908 2396 0,'13'4'330'0,"1"-2"96"16,7-1 110-16,2-5 43 15,-3-11 22-15,-2-9 0 16,-1-7 0-16,-4-5 0 16,-6-2 0-1,-3 0-216-15,-8-5-114 16,-5 2-96-16,-4-2-110 16,-5 2-42-16,-5 5-23 15,5 5 0-15,3 11 0 16,8 12 0-16,4 8 0 15,3 8 0-15,6 7 0 16,4 3 0-16,7-3 0 16,7-7 0-1,3-3 0-15,-1-13 0 16,-2-9 0-16,-7-6 0 16,-4-1 0-16,-8-11 0 15,-4 3 0-15,-2 0 0 16,-4 0 0-16,-2 3 0 15,-2 6 0 1,1 5 0 0,-2 5 0-16,3 8 0 15,2 10 0-15,2 18 0 16,1 23 0-16,2 23 0 16,0 22 0-16,0 22 0 15,5 5 0-15,3-5 0 16,16-10 0-16,10-19 0 15,12-28 0-15,9-18 0 16,-2-26 0-16,-2-12 0 16,-8-12 0-16,-4-9-259 15,-10-6-1327 1,-16-3 0-16,-11-13 0 16,-10-2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8653C-0253-4494-B3FF-DD9D52F15222}" type="datetimeFigureOut">
              <a:rPr lang="en-US" smtClean="0"/>
              <a:pPr/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DF066-3546-4B7A-B6AC-476CDC85E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5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Where Is Setter ? (Because It is Read Hardware 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94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3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Broadcast = No History + No Acknowledge </a:t>
            </a:r>
          </a:p>
          <a:p>
            <a:r>
              <a:rPr lang="de-DE" dirty="0"/>
              <a:t>System Stuck in Sender </a:t>
            </a:r>
            <a:r>
              <a:rPr lang="de-DE" dirty="0" err="1"/>
              <a:t>Failure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Semaphore = Broadcast + flag</a:t>
            </a:r>
          </a:p>
          <a:p>
            <a:r>
              <a:rPr lang="en-US" dirty="0"/>
              <a:t>Semaphore = History + Acknowledge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System Stuck in Receiver </a:t>
            </a:r>
            <a:r>
              <a:rPr lang="de-DE" dirty="0" err="1"/>
              <a:t>Failure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Buffer = History + No Acknowledge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51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Req : SW + Monitor [SW – State]</a:t>
            </a:r>
          </a:p>
          <a:p>
            <a:r>
              <a:rPr lang="en-CA" dirty="0"/>
              <a:t>Broad Cast : </a:t>
            </a:r>
            <a:r>
              <a:rPr lang="en-CA" dirty="0" err="1"/>
              <a:t>Monitor_Update</a:t>
            </a:r>
            <a:r>
              <a:rPr lang="en-CA" dirty="0"/>
              <a:t> -&gt; Call -&gt; </a:t>
            </a:r>
            <a:r>
              <a:rPr lang="en-CA" dirty="0" err="1"/>
              <a:t>SW_GetState</a:t>
            </a:r>
            <a:r>
              <a:rPr lang="en-CA" dirty="0"/>
              <a:t>() -&gt; Doesn’t contain any flag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Semaphore :  </a:t>
            </a:r>
            <a:r>
              <a:rPr lang="en-CA" dirty="0" err="1"/>
              <a:t>Monitor_Update</a:t>
            </a:r>
            <a:r>
              <a:rPr lang="en-CA" dirty="0"/>
              <a:t> -&gt; Call -&gt; </a:t>
            </a:r>
            <a:r>
              <a:rPr lang="en-CA" dirty="0" err="1"/>
              <a:t>SW_GetState</a:t>
            </a:r>
            <a:r>
              <a:rPr lang="en-CA" dirty="0"/>
              <a:t>() -&gt; contains flag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Buffer  : </a:t>
            </a:r>
            <a:r>
              <a:rPr lang="en-CA" dirty="0" err="1"/>
              <a:t>SW_Update</a:t>
            </a:r>
            <a:r>
              <a:rPr lang="en-CA" dirty="0"/>
              <a:t> -&gt; Call -&gt; </a:t>
            </a:r>
            <a:r>
              <a:rPr lang="en-CA" dirty="0" err="1"/>
              <a:t>Monitor_SetSwState</a:t>
            </a:r>
            <a:r>
              <a:rPr lang="en-CA" dirty="0"/>
              <a:t>() which contains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SM is a Model[</a:t>
            </a:r>
            <a:r>
              <a:rPr lang="en-CA" dirty="0" err="1"/>
              <a:t>Graph,Table,Equation</a:t>
            </a:r>
            <a:r>
              <a:rPr lang="en-CA" dirty="0"/>
              <a:t>]</a:t>
            </a:r>
          </a:p>
          <a:p>
            <a:r>
              <a:rPr lang="en-CA" dirty="0"/>
              <a:t>Model = Abstract</a:t>
            </a:r>
          </a:p>
          <a:p>
            <a:r>
              <a:rPr lang="en-CA" dirty="0"/>
              <a:t>SM Used to get the behaviour of Update Function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SM is a systematic way for (Design + Code + Testing)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53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an event is causing an action without a state transition? There are 2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39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= (States * Events)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78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6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SM Types = Execution Indexed or Data Indexed</a:t>
            </a:r>
          </a:p>
          <a:p>
            <a:r>
              <a:rPr lang="en-CA" dirty="0"/>
              <a:t>Execution Indexed = State Type + State Variable + function with Switch Case + 1 Function for Each State (optional)</a:t>
            </a:r>
          </a:p>
          <a:p>
            <a:r>
              <a:rPr lang="en-CA" dirty="0"/>
              <a:t>Data Indexed =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0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6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Switching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Overhead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Scheduling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Task level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Interrupt level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Intertask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synchronization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54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6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Requirement = Problem + Solution Statement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Design = How to build the solution [Solution can be built using many ways] (Options, criteria)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Development = Building the solution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Testing = Verify The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Maintain = Systems corrections in the field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(Q-Galal) What is Problem with This Way ? (Look For Alternative [V-Model])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1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Design Documents could be [Graphs, Text File] [.h , </a:t>
            </a:r>
            <a:r>
              <a:rPr lang="en-CA" dirty="0" err="1"/>
              <a:t>Skeleton.c</a:t>
            </a:r>
            <a:r>
              <a:rPr lang="en-CA" dirty="0"/>
              <a:t>] files</a:t>
            </a:r>
          </a:p>
          <a:p>
            <a:r>
              <a:rPr lang="en-CA" dirty="0"/>
              <a:t>What is first [Static or Dynamic] 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1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(Q-Galal) what do you understand from this shape 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Static Design = Structure =  Modules [Building Blocks] +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</a:t>
            </a:r>
            <a:r>
              <a:rPr lang="en-US" baseline="0" dirty="0"/>
              <a:t> Design = interaction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Real Time System = correct function @ Correct Time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Static Design = Correct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Dynamic Design = </a:t>
            </a:r>
            <a:r>
              <a:rPr lang="en-US" baseline="0"/>
              <a:t>Correct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9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= Covers the requirements.</a:t>
            </a:r>
            <a:r>
              <a:rPr lang="en-US" baseline="0" dirty="0"/>
              <a:t> Nothing is missing nor unnecessary is added. </a:t>
            </a:r>
          </a:p>
          <a:p>
            <a:r>
              <a:rPr lang="en-US" baseline="0" dirty="0"/>
              <a:t>Understandable = Standardized by process and template and can only have one interpretation. Achieve It Using [Process + Template + Review]</a:t>
            </a:r>
          </a:p>
          <a:p>
            <a:r>
              <a:rPr lang="en-US" baseline="0" dirty="0"/>
              <a:t>Maintainable = Easy to change (High cohesion and Loose coupling)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66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be afraid of Big Projects or Systems [divide and conquer]</a:t>
            </a:r>
            <a:endParaRPr lang="en-CA" dirty="0"/>
          </a:p>
          <a:p>
            <a:r>
              <a:rPr lang="en-CA" dirty="0"/>
              <a:t>System = 1 or More Sub-System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Sub-System = 1 or More Module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Module = 1 or More Sub-Module</a:t>
            </a:r>
          </a:p>
          <a:p>
            <a:endParaRPr lang="en-CA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What is a minimal system?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Determined by system</a:t>
            </a:r>
            <a:r>
              <a:rPr lang="en-US" baseline="0" dirty="0"/>
              <a:t> size and complexity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system can be made of 1 sub-system.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subsystem can be made of 1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component can be made of 1 sub-component.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What is architecture</a:t>
            </a:r>
            <a:r>
              <a:rPr lang="en-US" baseline="0" dirty="0"/>
              <a:t> design?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Starts at breaking down the system into sub-systems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Where it ends?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/>
              <a:t>What is detailed design?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Ends at the sub-components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Where it starts?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/>
              <a:t>What are the tangible outputs of every design level?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Documents and/or code skeleton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9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1-B</a:t>
            </a:r>
          </a:p>
          <a:p>
            <a:r>
              <a:rPr lang="en-CA" dirty="0"/>
              <a:t>2-D</a:t>
            </a:r>
          </a:p>
          <a:p>
            <a:r>
              <a:rPr lang="en-CA" dirty="0"/>
              <a:t>3-A</a:t>
            </a:r>
          </a:p>
          <a:p>
            <a:r>
              <a:rPr lang="en-CA" dirty="0"/>
              <a:t>4-C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DF066-3546-4B7A-B6AC-476CDC85E10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06F2AA-363A-42B0-8111-D66CD923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1"/>
              </a:buClr>
              <a:buFont typeface="Wingdings" pitchFamily="2" charset="2"/>
              <a:buChar char="q"/>
              <a:defRPr sz="2000"/>
            </a:lvl1pPr>
            <a:lvl2pPr>
              <a:buClr>
                <a:schemeClr val="accent1"/>
              </a:buClr>
              <a:buFont typeface="Wingdings" pitchFamily="2" charset="2"/>
              <a:buChar char="q"/>
              <a:defRPr sz="1800"/>
            </a:lvl2pPr>
            <a:lvl3pPr>
              <a:buClr>
                <a:schemeClr val="accent1"/>
              </a:buClr>
              <a:buFont typeface="Wingdings" pitchFamily="2" charset="2"/>
              <a:buChar char="q"/>
              <a:defRPr sz="1600"/>
            </a:lvl3pPr>
            <a:lvl4pPr>
              <a:buClr>
                <a:schemeClr val="accent1"/>
              </a:buClr>
              <a:buFont typeface="Wingdings" pitchFamily="2" charset="2"/>
              <a:buChar char="q"/>
              <a:defRPr sz="1400"/>
            </a:lvl4pPr>
            <a:lvl5pPr>
              <a:buClr>
                <a:schemeClr val="accent1"/>
              </a:buClr>
              <a:buFont typeface="Wingdings" pitchFamily="2" charset="2"/>
              <a:buChar char="q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C456DC-7C62-4C28-BFFD-90B0DA2C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5069AE8-E2AA-488F-A1E8-2A547795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19BB43-F7EC-4585-80DA-83E623CB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F55F-A7D6-47D9-A687-7AC9FF47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8C96317-A6BB-4C45-A089-8BDEE68C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384815-9C0B-42A9-9710-2E0ABB0C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099868-8E66-4875-8A52-3B3EDA07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324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Embedded Software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226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66D891-E378-438C-A26D-95FA5FEC6FF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32" y="6219021"/>
            <a:ext cx="605928" cy="60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7CAB6-4890-4D89-A65D-E979F02A1B7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863207" y="6193462"/>
            <a:ext cx="1490662" cy="5530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q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q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q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customXml" Target="../ink/ink3.xml"/><Relationship Id="rId4" Type="http://schemas.openxmlformats.org/officeDocument/2006/relationships/image" Target="../media/image9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799" y="1120775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Embedded SW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655" y="2590800"/>
            <a:ext cx="4844689" cy="30178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vs. Dynamic Design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 descr="Image result for football 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69" y="1982886"/>
            <a:ext cx="6745061" cy="38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B377132-FBD2-44AE-845B-786C0CE7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905958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6C73-50F6-43C5-9C46-9A5E88B1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Architecture Patterns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2700-E9FE-4A92-A433-1C76D4D4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patterns (synchronized object access, asynchronous messaging, bi-directional asynchronous messaging, bi-directional synchronous messaging, asynchronous messaging with callback, synchronous messaging without a reply, broadcast or subscriber/notification)</a:t>
            </a:r>
          </a:p>
          <a:p>
            <a:endParaRPr lang="en-US" dirty="0"/>
          </a:p>
          <a:p>
            <a:r>
              <a:rPr lang="en-US" dirty="0"/>
              <a:t>Brokering patterns (service registration, broker handle or service discovery)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2BB8C-4766-46B0-AA27-8F72E0F3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324E0FD-7067-4CE7-B371-1F7A6C9E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369343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Needed Files for 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7F24CA8-A247-46F8-BCE1-256B7D03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095046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XX.h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Guardian </a:t>
            </a:r>
          </a:p>
          <a:p>
            <a:endParaRPr lang="en-US" dirty="0"/>
          </a:p>
          <a:p>
            <a:r>
              <a:rPr lang="en-US" dirty="0"/>
              <a:t>Includes </a:t>
            </a:r>
          </a:p>
          <a:p>
            <a:endParaRPr lang="en-US" dirty="0"/>
          </a:p>
          <a:p>
            <a:r>
              <a:rPr lang="en-US" dirty="0"/>
              <a:t>Public constants </a:t>
            </a:r>
          </a:p>
          <a:p>
            <a:endParaRPr lang="en-US" dirty="0"/>
          </a:p>
          <a:p>
            <a:r>
              <a:rPr lang="en-US" dirty="0"/>
              <a:t>Public data types </a:t>
            </a:r>
          </a:p>
          <a:p>
            <a:endParaRPr lang="en-US" dirty="0"/>
          </a:p>
          <a:p>
            <a:r>
              <a:rPr lang="en-US" dirty="0"/>
              <a:t>Public variables declaration </a:t>
            </a:r>
          </a:p>
          <a:p>
            <a:endParaRPr lang="en-US" dirty="0"/>
          </a:p>
          <a:p>
            <a:r>
              <a:rPr lang="en-US" dirty="0"/>
              <a:t>Public functions prototypes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0CC42E9-E59B-4B00-B806-125ED9C9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924559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XX.c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Includes </a:t>
            </a:r>
          </a:p>
          <a:p>
            <a:endParaRPr lang="en-US" dirty="0"/>
          </a:p>
          <a:p>
            <a:r>
              <a:rPr lang="en-US" dirty="0"/>
              <a:t>private constants </a:t>
            </a:r>
          </a:p>
          <a:p>
            <a:endParaRPr lang="en-US" dirty="0"/>
          </a:p>
          <a:p>
            <a:r>
              <a:rPr lang="en-US" dirty="0"/>
              <a:t>Private data types </a:t>
            </a:r>
          </a:p>
          <a:p>
            <a:endParaRPr lang="en-US" dirty="0"/>
          </a:p>
          <a:p>
            <a:r>
              <a:rPr lang="en-US" dirty="0"/>
              <a:t>Private variables definition </a:t>
            </a:r>
          </a:p>
          <a:p>
            <a:endParaRPr lang="en-US" dirty="0"/>
          </a:p>
          <a:p>
            <a:r>
              <a:rPr lang="en-US" dirty="0"/>
              <a:t>Public variables definition </a:t>
            </a:r>
          </a:p>
          <a:p>
            <a:endParaRPr lang="en-US" dirty="0"/>
          </a:p>
          <a:p>
            <a:r>
              <a:rPr lang="en-US" dirty="0"/>
              <a:t>Private functions prototypes 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Public functions definitions </a:t>
            </a:r>
          </a:p>
          <a:p>
            <a:endParaRPr lang="en-US" dirty="0"/>
          </a:p>
          <a:p>
            <a:r>
              <a:rPr lang="en-US" dirty="0"/>
              <a:t>Private functions definition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D5E0E7D-A72F-44EE-B70C-70325426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85092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4C4C-3116-4D6D-B768-BCE1E7DB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Detailing a Module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ADDBA1-D1F9-4784-A603-4664B79AA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to help detailing modules:</a:t>
            </a:r>
          </a:p>
          <a:p>
            <a:pPr lvl="1"/>
            <a:r>
              <a:rPr lang="en-US" dirty="0"/>
              <a:t>The 74 part </a:t>
            </a:r>
          </a:p>
          <a:p>
            <a:pPr lvl="1"/>
            <a:r>
              <a:rPr lang="en-US" dirty="0"/>
              <a:t>Coding </a:t>
            </a:r>
          </a:p>
          <a:p>
            <a:pPr lvl="1"/>
            <a:r>
              <a:rPr lang="en-US" dirty="0"/>
              <a:t>Pseudo coding </a:t>
            </a:r>
          </a:p>
          <a:p>
            <a:pPr lvl="1"/>
            <a:r>
              <a:rPr lang="en-US" dirty="0"/>
              <a:t>Flow charts </a:t>
            </a:r>
          </a:p>
          <a:p>
            <a:pPr lvl="1"/>
            <a:r>
              <a:rPr lang="en-US" dirty="0"/>
              <a:t>State machines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68D64-C8BB-427B-BA28-B06E34E4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411C619-B919-46C9-88D6-7E181B7F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885776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9E26-007E-4D97-ABCB-FE9B04E0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Read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8963-CDBF-46CE-B970-077DA4DF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22516-FE40-41FF-A215-9F086BDB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31493"/>
            <a:ext cx="3333750" cy="4752975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DD93E3C-513A-4C69-8004-17722697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56904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b="1" dirty="0">
                <a:solidFill>
                  <a:srgbClr val="FF0000"/>
                </a:solidFill>
              </a:rPr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CD9F52A-FA3F-421C-B8A0-C854AD4B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974318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287DF-EA4E-441B-9055-85BDB42F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165" y="1998749"/>
            <a:ext cx="4384469" cy="207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DCE7D-1987-468B-9FE5-EAE6C684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C/C’s of a Function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B9A92-813D-47F6-AF7E-A7E63CA3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 == Execution time </a:t>
            </a:r>
          </a:p>
          <a:p>
            <a:pPr lvl="1"/>
            <a:r>
              <a:rPr lang="en-US" dirty="0"/>
              <a:t>BCET == Best Case Execution Time</a:t>
            </a:r>
          </a:p>
          <a:p>
            <a:pPr lvl="1"/>
            <a:r>
              <a:rPr lang="en-US" dirty="0"/>
              <a:t>WCET == Worst Case Execution Time </a:t>
            </a:r>
          </a:p>
          <a:p>
            <a:endParaRPr lang="en-US" dirty="0"/>
          </a:p>
          <a:p>
            <a:r>
              <a:rPr lang="en-US" dirty="0"/>
              <a:t>B == Blockage </a:t>
            </a:r>
          </a:p>
          <a:p>
            <a:endParaRPr lang="en-US" dirty="0"/>
          </a:p>
          <a:p>
            <a:r>
              <a:rPr lang="en-US" dirty="0"/>
              <a:t>D == Deadline </a:t>
            </a:r>
          </a:p>
          <a:p>
            <a:endParaRPr lang="en-US" dirty="0"/>
          </a:p>
          <a:p>
            <a:r>
              <a:rPr lang="en-US" dirty="0"/>
              <a:t>P == Period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4AAC-357A-4228-B999-AAF26224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2222FA-E552-43CB-84D1-90A0B5270A87}"/>
              </a:ext>
            </a:extLst>
          </p:cNvPr>
          <p:cNvSpPr/>
          <p:nvPr/>
        </p:nvSpPr>
        <p:spPr>
          <a:xfrm>
            <a:off x="3962400" y="5292804"/>
            <a:ext cx="533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B + E ≤ D ≤ 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25D84-D107-4852-8DD4-BCF87020A9C3}"/>
              </a:ext>
            </a:extLst>
          </p:cNvPr>
          <p:cNvSpPr/>
          <p:nvPr/>
        </p:nvSpPr>
        <p:spPr>
          <a:xfrm>
            <a:off x="4122600" y="4343400"/>
            <a:ext cx="5085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BCET ≤ WCET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DB55CFB-69D4-49F0-9AE7-17DCE572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32492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C/C’s of a Function</a:t>
            </a:r>
            <a:r>
              <a:rPr lang="en-US" baseline="-25000" dirty="0"/>
              <a:t> cont’d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functions is not periodic, replace the period with minimum interarrival time.</a:t>
            </a:r>
          </a:p>
          <a:p>
            <a:endParaRPr lang="en-US" dirty="0"/>
          </a:p>
          <a:p>
            <a:r>
              <a:rPr lang="en-US" dirty="0"/>
              <a:t>Worst-case design </a:t>
            </a:r>
          </a:p>
          <a:p>
            <a:pPr lvl="1"/>
            <a:r>
              <a:rPr lang="en-US" dirty="0"/>
              <a:t>No multitasking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Relaxed worst-case design </a:t>
            </a:r>
          </a:p>
          <a:p>
            <a:pPr lvl="1"/>
            <a:r>
              <a:rPr lang="en-US" dirty="0"/>
              <a:t>The first design check </a:t>
            </a:r>
          </a:p>
          <a:p>
            <a:endParaRPr lang="en-US" dirty="0"/>
          </a:p>
          <a:p>
            <a:r>
              <a:rPr lang="en-US" dirty="0"/>
              <a:t>Blockage is considered after integration</a:t>
            </a:r>
          </a:p>
          <a:p>
            <a:pPr lvl="1"/>
            <a:r>
              <a:rPr lang="en-US" dirty="0"/>
              <a:t>Schedulability check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E98C7-E278-4BEA-AFBA-C6DF8FEC5C83}"/>
              </a:ext>
            </a:extLst>
          </p:cNvPr>
          <p:cNvSpPr/>
          <p:nvPr/>
        </p:nvSpPr>
        <p:spPr>
          <a:xfrm>
            <a:off x="3697200" y="2303502"/>
            <a:ext cx="533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E = D = 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AC02B-D789-4B78-90C1-B9FC71B3EF9D}"/>
              </a:ext>
            </a:extLst>
          </p:cNvPr>
          <p:cNvSpPr/>
          <p:nvPr/>
        </p:nvSpPr>
        <p:spPr>
          <a:xfrm>
            <a:off x="3690273" y="3616404"/>
            <a:ext cx="533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E &lt; D = 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7BA8B-B45C-4D03-B2D9-152CDA2A8A78}"/>
              </a:ext>
            </a:extLst>
          </p:cNvPr>
          <p:cNvSpPr/>
          <p:nvPr/>
        </p:nvSpPr>
        <p:spPr>
          <a:xfrm>
            <a:off x="3810000" y="5248354"/>
            <a:ext cx="533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B + E &lt;  P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BDC706-8221-40DB-BBE8-AAA823A5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3016600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FE36-FE44-4312-87E2-0CB18003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Timing C/C’s of a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1D75-F786-4DDA-9D62-6FF2B083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925B2EC-C7B4-4065-B4A3-126F523560D4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26416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504042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166752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445802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6418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 (WCET)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46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6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39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93198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5EDE121-94AE-4AB0-BE94-C383B052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5000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C/C’s of Good SW Design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93738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21C8E-A6E3-4ADC-8F70-CFCF9FC2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1676400"/>
            <a:ext cx="2264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Correct:</a:t>
            </a:r>
          </a:p>
          <a:p>
            <a:r>
              <a:rPr lang="en-US" dirty="0"/>
              <a:t>When meets the req.s</a:t>
            </a:r>
          </a:p>
          <a:p>
            <a:r>
              <a:rPr lang="en-US" dirty="0"/>
              <a:t>Doing nothing wrong</a:t>
            </a:r>
          </a:p>
          <a:p>
            <a:r>
              <a:rPr lang="en-US" dirty="0"/>
              <a:t>Doing nothing extra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505200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Understandable to others correctly and the design has no more than one meaning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200" y="4038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-Can edit and correct any problem without affecting any other modules</a:t>
            </a:r>
          </a:p>
          <a:p>
            <a:r>
              <a:rPr lang="en-US" dirty="0"/>
              <a:t>-Abstract and less coupling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18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process or a template or a review</a:t>
            </a:r>
          </a:p>
        </p:txBody>
      </p:sp>
    </p:spTree>
    <p:extLst>
      <p:ext uri="{BB962C8B-B14F-4D97-AF65-F5344CB8AC3E}">
        <p14:creationId xmlns:p14="http://schemas.microsoft.com/office/powerpoint/2010/main" val="580563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is more important when designing an RT system?</a:t>
            </a:r>
          </a:p>
          <a:p>
            <a:pPr lvl="1"/>
            <a:r>
              <a:rPr lang="en-US" dirty="0"/>
              <a:t>BCET</a:t>
            </a:r>
          </a:p>
          <a:p>
            <a:pPr lvl="1"/>
            <a:r>
              <a:rPr lang="en-US" dirty="0"/>
              <a:t>WCET</a:t>
            </a:r>
          </a:p>
          <a:p>
            <a:pPr lvl="1"/>
            <a:r>
              <a:rPr lang="en-US" dirty="0"/>
              <a:t>Relation between BCET and WCET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F1280C3-DDC9-4B8E-8C00-7AFCE7A2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0148508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1E78-E5FA-40FB-A2DB-2DFFAEDD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Analysis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ADA8C-0AD8-4F62-85A4-7DA24EE6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8A39-AD53-43DD-931F-1DEFBFF2BB01}"/>
              </a:ext>
            </a:extLst>
          </p:cNvPr>
          <p:cNvGraphicFramePr>
            <a:graphicFrameLocks noGrp="1"/>
          </p:cNvGraphicFramePr>
          <p:nvPr/>
        </p:nvGraphicFramePr>
        <p:xfrm>
          <a:off x="1852567" y="4147860"/>
          <a:ext cx="56200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90">
                  <a:extLst>
                    <a:ext uri="{9D8B030D-6E8A-4147-A177-3AD203B41FA5}">
                      <a16:colId xmlns:a16="http://schemas.microsoft.com/office/drawing/2014/main" val="650404288"/>
                    </a:ext>
                  </a:extLst>
                </a:gridCol>
                <a:gridCol w="1198894">
                  <a:extLst>
                    <a:ext uri="{9D8B030D-6E8A-4147-A177-3AD203B41FA5}">
                      <a16:colId xmlns:a16="http://schemas.microsoft.com/office/drawing/2014/main" val="2454987532"/>
                    </a:ext>
                  </a:extLst>
                </a:gridCol>
                <a:gridCol w="1198894">
                  <a:extLst>
                    <a:ext uri="{9D8B030D-6E8A-4147-A177-3AD203B41FA5}">
                      <a16:colId xmlns:a16="http://schemas.microsoft.com/office/drawing/2014/main" val="2716675243"/>
                    </a:ext>
                  </a:extLst>
                </a:gridCol>
                <a:gridCol w="1198894">
                  <a:extLst>
                    <a:ext uri="{9D8B030D-6E8A-4147-A177-3AD203B41FA5}">
                      <a16:colId xmlns:a16="http://schemas.microsoft.com/office/drawing/2014/main" val="4044580261"/>
                    </a:ext>
                  </a:extLst>
                </a:gridCol>
                <a:gridCol w="1198894">
                  <a:extLst>
                    <a:ext uri="{9D8B030D-6E8A-4147-A177-3AD203B41FA5}">
                      <a16:colId xmlns:a16="http://schemas.microsoft.com/office/drawing/2014/main" val="86418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BCET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WCET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46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– 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608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F05FB83-76EE-4E7E-84B9-20194B08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025928"/>
            <a:ext cx="1752600" cy="1600200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95F015B-EB8C-48B6-9045-4A16B550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67168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DD91-585D-4DDE-AB28-72F4435D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Balancing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DAA40-370C-4C55-9E7F-6B69BA36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BCET/WCET != 1 </a:t>
            </a:r>
            <a:r>
              <a:rPr lang="en-US" dirty="0">
                <a:sym typeface="Wingdings" panose="05000000000000000000" pitchFamily="2" charset="2"/>
              </a:rPr>
              <a:t> Unbalanced </a:t>
            </a:r>
          </a:p>
          <a:p>
            <a:r>
              <a:rPr lang="en-US" dirty="0">
                <a:sym typeface="Wingdings" panose="05000000000000000000" pitchFamily="2" charset="2"/>
              </a:rPr>
              <a:t>BCET/WCET  = 1  Balanced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522B7-BB35-45D3-978B-DCCDA4B4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D990DE-1D04-41A7-A99F-76BA0AEE2CB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895600"/>
          <a:ext cx="63739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39931883"/>
                    </a:ext>
                  </a:extLst>
                </a:gridCol>
                <a:gridCol w="3325940">
                  <a:extLst>
                    <a:ext uri="{9D8B030D-6E8A-4147-A177-3AD203B41FA5}">
                      <a16:colId xmlns:a16="http://schemas.microsoft.com/office/drawing/2014/main" val="607584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Balancing Up (BCET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 WCET)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Balancing Down (WCET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 BCET)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4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delays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Recoding/Optimization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3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sandwiching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or more update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65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HW accelerators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6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Multiprocessing/multicore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44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staging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 Multi staging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58541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979FE78-AC3A-4558-826B-48018D72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785037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6A6E-C0C6-4B73-8FF9-5B006528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or More Update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17C3-9C1C-40D0-B183-4E0C35B1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cohesion between activities </a:t>
            </a:r>
          </a:p>
          <a:p>
            <a:pPr lvl="1"/>
            <a:r>
              <a:rPr lang="en-US" dirty="0"/>
              <a:t>1 Update </a:t>
            </a:r>
          </a:p>
          <a:p>
            <a:pPr lvl="1"/>
            <a:r>
              <a:rPr lang="en-US" dirty="0"/>
              <a:t>Several updates but executed in order </a:t>
            </a:r>
          </a:p>
          <a:p>
            <a:endParaRPr lang="en-US" dirty="0"/>
          </a:p>
          <a:p>
            <a:r>
              <a:rPr lang="en-US" dirty="0"/>
              <a:t>Time cohesion between activities</a:t>
            </a:r>
          </a:p>
          <a:p>
            <a:pPr lvl="1"/>
            <a:r>
              <a:rPr lang="en-US" dirty="0"/>
              <a:t>Several updates </a:t>
            </a:r>
          </a:p>
          <a:p>
            <a:endParaRPr lang="en-US" dirty="0"/>
          </a:p>
          <a:p>
            <a:r>
              <a:rPr lang="en-US" dirty="0"/>
              <a:t>Periodic cohesion </a:t>
            </a:r>
          </a:p>
          <a:p>
            <a:pPr lvl="1"/>
            <a:r>
              <a:rPr lang="en-US" dirty="0"/>
              <a:t>1 Update </a:t>
            </a:r>
          </a:p>
          <a:p>
            <a:pPr lvl="1"/>
            <a:r>
              <a:rPr lang="en-US" dirty="0"/>
              <a:t>Several updates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A7B6-C04E-4832-A71D-20FFB8CF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DC78434-13BB-4B5C-8514-9F157563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2304590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Sandwich in 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CC91B-DA6F-4997-A9FB-10A6B594DE59}"/>
              </a:ext>
            </a:extLst>
          </p:cNvPr>
          <p:cNvSpPr/>
          <p:nvPr/>
        </p:nvSpPr>
        <p:spPr>
          <a:xfrm>
            <a:off x="450273" y="4651316"/>
            <a:ext cx="8229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WCET ≤ Sandwich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56781-2098-4F45-811F-230960FC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176450" y="5579055"/>
            <a:ext cx="697230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88CF7A-D2E8-4A88-B84E-06300B25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37" y="1652008"/>
            <a:ext cx="4505325" cy="2990850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16EA880-141B-4D08-9800-6C23A383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970332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9CB9-3F93-4F3E-9AF8-92E926DB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E89D8-7DC4-42CF-9A11-0E09D15B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5314-5679-4E1F-A05A-3BA946E9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62" y="2861703"/>
            <a:ext cx="3766876" cy="2106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2D999C3-1B02-428C-A7CD-24EF5227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216970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41B6D-C236-4A3F-A266-DCCC4BA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Time Bounding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E86C9-368C-40CC-9365-D337E7C1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1C692-F4DC-4463-9CA2-FF81A428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28" y="1973387"/>
            <a:ext cx="7581743" cy="36471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444AF-1F55-4A0F-83E5-997E3A40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788429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0D2-8241-4083-B6AC-AE0FDC59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Time-Triggering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6BEAD-BDBE-40BD-9059-844F0A7D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1C3CF9-0EDD-4A3A-8F7B-3D91886AA129}"/>
              </a:ext>
            </a:extLst>
          </p:cNvPr>
          <p:cNvCxnSpPr>
            <a:cxnSpLocks/>
          </p:cNvCxnSpPr>
          <p:nvPr/>
        </p:nvCxnSpPr>
        <p:spPr>
          <a:xfrm>
            <a:off x="294515" y="4191000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0FE2D4-90ED-49F3-96F2-147773D565C1}"/>
              </a:ext>
            </a:extLst>
          </p:cNvPr>
          <p:cNvSpPr txBox="1"/>
          <p:nvPr/>
        </p:nvSpPr>
        <p:spPr>
          <a:xfrm>
            <a:off x="4267418" y="4268624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E69F-B205-42FA-8F56-319B304BB8E2}"/>
              </a:ext>
            </a:extLst>
          </p:cNvPr>
          <p:cNvCxnSpPr/>
          <p:nvPr/>
        </p:nvCxnSpPr>
        <p:spPr>
          <a:xfrm>
            <a:off x="599315" y="32766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AB109C-598E-4755-85A2-B90B9ED47FCF}"/>
              </a:ext>
            </a:extLst>
          </p:cNvPr>
          <p:cNvCxnSpPr/>
          <p:nvPr/>
        </p:nvCxnSpPr>
        <p:spPr>
          <a:xfrm>
            <a:off x="1727075" y="32766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C661B-8053-4AD4-844B-D0F77514B54E}"/>
              </a:ext>
            </a:extLst>
          </p:cNvPr>
          <p:cNvCxnSpPr/>
          <p:nvPr/>
        </p:nvCxnSpPr>
        <p:spPr>
          <a:xfrm>
            <a:off x="2854835" y="32766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465AA-025A-42EE-A8DC-45E6075D8CED}"/>
              </a:ext>
            </a:extLst>
          </p:cNvPr>
          <p:cNvCxnSpPr/>
          <p:nvPr/>
        </p:nvCxnSpPr>
        <p:spPr>
          <a:xfrm>
            <a:off x="3982595" y="3276600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A56CE-F59B-4463-AD3F-EF0475AC5A07}"/>
              </a:ext>
            </a:extLst>
          </p:cNvPr>
          <p:cNvSpPr/>
          <p:nvPr/>
        </p:nvSpPr>
        <p:spPr>
          <a:xfrm>
            <a:off x="6248400" y="3384324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F8042-FF30-4799-BB70-6220CECC5D24}"/>
              </a:ext>
            </a:extLst>
          </p:cNvPr>
          <p:cNvSpPr/>
          <p:nvPr/>
        </p:nvSpPr>
        <p:spPr>
          <a:xfrm>
            <a:off x="606209" y="3384324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E815A-7A61-4DCE-8CB8-FAA9E84D8D5A}"/>
              </a:ext>
            </a:extLst>
          </p:cNvPr>
          <p:cNvSpPr/>
          <p:nvPr/>
        </p:nvSpPr>
        <p:spPr>
          <a:xfrm>
            <a:off x="1733243" y="3384325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F8BD3-F07B-4B3B-8478-C9819B7F8769}"/>
              </a:ext>
            </a:extLst>
          </p:cNvPr>
          <p:cNvSpPr/>
          <p:nvPr/>
        </p:nvSpPr>
        <p:spPr>
          <a:xfrm>
            <a:off x="2863181" y="3403455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FCB63-E2B9-4B6D-90FF-0C8683FC7D61}"/>
              </a:ext>
            </a:extLst>
          </p:cNvPr>
          <p:cNvSpPr/>
          <p:nvPr/>
        </p:nvSpPr>
        <p:spPr>
          <a:xfrm>
            <a:off x="3990215" y="3403455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95BC6-1895-4BE9-90AF-1D3864D8291C}"/>
              </a:ext>
            </a:extLst>
          </p:cNvPr>
          <p:cNvSpPr txBox="1"/>
          <p:nvPr/>
        </p:nvSpPr>
        <p:spPr>
          <a:xfrm>
            <a:off x="6553200" y="360514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OS_Update</a:t>
            </a:r>
            <a:r>
              <a:rPr lang="en-US" dirty="0"/>
              <a:t> @ tick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A834AD3D-DD50-4F9E-B01B-553F77C7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8512593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C159-B344-45BA-83DC-6A3377D6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Time-Triggering Implementation Example</a:t>
            </a:r>
            <a:endParaRPr lang="en-US" baseline="-25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D205-5FDD-487D-8529-F058D1F1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5316D-812C-47DE-8625-4A64A086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25" y="1422572"/>
            <a:ext cx="3254300" cy="246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4F2F7-E0A2-4AC7-8535-2118F3C0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86" y="4110627"/>
            <a:ext cx="5529150" cy="2022089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62B05F6-19BF-4274-9184-EE63BA6C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053689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Time-Triggering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tasks @ specified rates</a:t>
            </a:r>
          </a:p>
          <a:p>
            <a:endParaRPr lang="en-US" dirty="0"/>
          </a:p>
          <a:p>
            <a:r>
              <a:rPr lang="en-US" dirty="0"/>
              <a:t>ISR’s are easy to manage in high-level language.</a:t>
            </a:r>
          </a:p>
          <a:p>
            <a:endParaRPr lang="en-US" dirty="0"/>
          </a:p>
          <a:p>
            <a:r>
              <a:rPr lang="en-US" dirty="0"/>
              <a:t>Framework to develop embedded systems</a:t>
            </a:r>
          </a:p>
          <a:p>
            <a:endParaRPr lang="en-US" dirty="0"/>
          </a:p>
          <a:p>
            <a:r>
              <a:rPr lang="en-US" dirty="0"/>
              <a:t>Puts the processor “to sleep” between tasks:</a:t>
            </a:r>
          </a:p>
          <a:p>
            <a:pPr lvl="1"/>
            <a:r>
              <a:rPr lang="en-US" dirty="0"/>
              <a:t>To conserve power</a:t>
            </a:r>
          </a:p>
          <a:p>
            <a:pPr lvl="1"/>
            <a:r>
              <a:rPr lang="en-US" dirty="0"/>
              <a:t>To reduce task jitter</a:t>
            </a:r>
          </a:p>
          <a:p>
            <a:endParaRPr lang="en-US" dirty="0"/>
          </a:p>
          <a:p>
            <a:r>
              <a:rPr lang="en-US" dirty="0"/>
              <a:t>Easily portable to other controllers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AF85D68-E79F-464B-BFDB-E25558D8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3407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Levels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9079630"/>
              </p:ext>
            </p:extLst>
          </p:nvPr>
        </p:nvGraphicFramePr>
        <p:xfrm>
          <a:off x="1614600" y="18549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C537A37-2549-4BF4-8916-B4B698F0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7395708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41EB-8264-4890-BE25-3F6295B4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Timing Analysis for Time-Triggering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55C47-31B0-4B48-9F1C-BB280EE1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1431CE-600C-490E-B2C0-3CEDB81B9548}"/>
              </a:ext>
            </a:extLst>
          </p:cNvPr>
          <p:cNvGraphicFramePr>
            <a:graphicFrameLocks noGrp="1"/>
          </p:cNvGraphicFramePr>
          <p:nvPr/>
        </p:nvGraphicFramePr>
        <p:xfrm>
          <a:off x="262377" y="2209800"/>
          <a:ext cx="861924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46">
                  <a:extLst>
                    <a:ext uri="{9D8B030D-6E8A-4147-A177-3AD203B41FA5}">
                      <a16:colId xmlns:a16="http://schemas.microsoft.com/office/drawing/2014/main" val="991667586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1752020072"/>
                    </a:ext>
                  </a:extLst>
                </a:gridCol>
                <a:gridCol w="1280768">
                  <a:extLst>
                    <a:ext uri="{9D8B030D-6E8A-4147-A177-3AD203B41FA5}">
                      <a16:colId xmlns:a16="http://schemas.microsoft.com/office/drawing/2014/main" val="3003740035"/>
                    </a:ext>
                  </a:extLst>
                </a:gridCol>
                <a:gridCol w="1280768">
                  <a:extLst>
                    <a:ext uri="{9D8B030D-6E8A-4147-A177-3AD203B41FA5}">
                      <a16:colId xmlns:a16="http://schemas.microsoft.com/office/drawing/2014/main" val="1539036196"/>
                    </a:ext>
                  </a:extLst>
                </a:gridCol>
                <a:gridCol w="2233422">
                  <a:extLst>
                    <a:ext uri="{9D8B030D-6E8A-4147-A177-3AD203B41FA5}">
                      <a16:colId xmlns:a16="http://schemas.microsoft.com/office/drawing/2014/main" val="4149546406"/>
                    </a:ext>
                  </a:extLst>
                </a:gridCol>
                <a:gridCol w="2010537">
                  <a:extLst>
                    <a:ext uri="{9D8B030D-6E8A-4147-A177-3AD203B41FA5}">
                      <a16:colId xmlns:a16="http://schemas.microsoft.com/office/drawing/2014/main" val="2196102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Actions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BCET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WCET(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Period of Action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Period of task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10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11</a:t>
                      </a:r>
                    </a:p>
                    <a:p>
                      <a:r>
                        <a:rPr lang="en-US" dirty="0"/>
                        <a:t>Action 12 </a:t>
                      </a:r>
                    </a:p>
                    <a:p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BCET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 WCET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Y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 = GCD(X, Y 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33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9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397663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Tick (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GCD(P1, P2 ...)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74026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Major Cycle (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LCM(P1, P2 ...)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016434"/>
                  </a:ext>
                </a:extLst>
              </a:tr>
            </a:tbl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1491F8F-CD02-41E8-BC20-3AD3951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22660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DF5E-D741-4855-B7BB-082333C1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Schedulability Check for Time-Triggering 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CB513E6-62F1-4F8C-8E82-A5FFD5C6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66" y="1650202"/>
            <a:ext cx="8229600" cy="4525963"/>
          </a:xfrm>
        </p:spPr>
        <p:txBody>
          <a:bodyPr/>
          <a:lstStyle/>
          <a:p>
            <a:r>
              <a:rPr lang="en-US" dirty="0"/>
              <a:t>Tick = 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Major Cycle = 20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Checks needed:</a:t>
            </a:r>
          </a:p>
          <a:p>
            <a:pPr lvl="1"/>
            <a:r>
              <a:rPr lang="en-US" dirty="0"/>
              <a:t>CPU load </a:t>
            </a:r>
          </a:p>
          <a:p>
            <a:pPr lvl="1"/>
            <a:r>
              <a:rPr lang="en-US" dirty="0"/>
              <a:t> B + E &lt; P for every task </a:t>
            </a:r>
          </a:p>
          <a:p>
            <a:pPr lvl="1"/>
            <a:r>
              <a:rPr lang="en-US" dirty="0"/>
              <a:t>SUM(E) in a tick  &lt; tick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107FD-8226-4AB8-A02A-C232EC5E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BB3C53-6261-4F5A-8E43-949C95D46640}"/>
              </a:ext>
            </a:extLst>
          </p:cNvPr>
          <p:cNvCxnSpPr>
            <a:cxnSpLocks/>
          </p:cNvCxnSpPr>
          <p:nvPr/>
        </p:nvCxnSpPr>
        <p:spPr>
          <a:xfrm>
            <a:off x="1828800" y="5572852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31908-0F82-43ED-9356-B94743505DEF}"/>
              </a:ext>
            </a:extLst>
          </p:cNvPr>
          <p:cNvSpPr txBox="1"/>
          <p:nvPr/>
        </p:nvSpPr>
        <p:spPr>
          <a:xfrm>
            <a:off x="5801703" y="5650476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32A61-3086-495A-8A37-757202D60A91}"/>
              </a:ext>
            </a:extLst>
          </p:cNvPr>
          <p:cNvCxnSpPr/>
          <p:nvPr/>
        </p:nvCxnSpPr>
        <p:spPr>
          <a:xfrm>
            <a:off x="213360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DD49EA-B58D-43B4-9091-64FF7BF7DAC7}"/>
              </a:ext>
            </a:extLst>
          </p:cNvPr>
          <p:cNvCxnSpPr/>
          <p:nvPr/>
        </p:nvCxnSpPr>
        <p:spPr>
          <a:xfrm>
            <a:off x="326136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E0805D-B35E-453F-88DB-3F19D71FDF15}"/>
              </a:ext>
            </a:extLst>
          </p:cNvPr>
          <p:cNvCxnSpPr/>
          <p:nvPr/>
        </p:nvCxnSpPr>
        <p:spPr>
          <a:xfrm>
            <a:off x="438912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5C44B2-F89C-43A6-8953-A4A33220C074}"/>
              </a:ext>
            </a:extLst>
          </p:cNvPr>
          <p:cNvCxnSpPr/>
          <p:nvPr/>
        </p:nvCxnSpPr>
        <p:spPr>
          <a:xfrm>
            <a:off x="551688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B93E-0E92-42D7-8178-14E6396214EF}"/>
              </a:ext>
            </a:extLst>
          </p:cNvPr>
          <p:cNvSpPr/>
          <p:nvPr/>
        </p:nvSpPr>
        <p:spPr>
          <a:xfrm>
            <a:off x="4267204" y="1184582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5C76D-B0CF-4902-8E87-2835E6279ADD}"/>
              </a:ext>
            </a:extLst>
          </p:cNvPr>
          <p:cNvSpPr/>
          <p:nvPr/>
        </p:nvSpPr>
        <p:spPr>
          <a:xfrm>
            <a:off x="2586084" y="4766176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9A5CA-A6D9-4426-AAE4-68B3BB3CEFFB}"/>
              </a:ext>
            </a:extLst>
          </p:cNvPr>
          <p:cNvSpPr/>
          <p:nvPr/>
        </p:nvSpPr>
        <p:spPr>
          <a:xfrm>
            <a:off x="3267528" y="4766177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024933-27F7-4E6D-AD37-D794B7BB2DA5}"/>
              </a:ext>
            </a:extLst>
          </p:cNvPr>
          <p:cNvSpPr/>
          <p:nvPr/>
        </p:nvSpPr>
        <p:spPr>
          <a:xfrm>
            <a:off x="4397466" y="476368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E9BF03-F138-407E-87DA-A649F9672326}"/>
              </a:ext>
            </a:extLst>
          </p:cNvPr>
          <p:cNvSpPr/>
          <p:nvPr/>
        </p:nvSpPr>
        <p:spPr>
          <a:xfrm>
            <a:off x="5524500" y="4763681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D52227-1BC2-41E3-87EB-7A9ADEBC5FBB}"/>
              </a:ext>
            </a:extLst>
          </p:cNvPr>
          <p:cNvSpPr/>
          <p:nvPr/>
        </p:nvSpPr>
        <p:spPr>
          <a:xfrm>
            <a:off x="4267204" y="2144861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832939-53DC-408E-9E57-8894B8501B4C}"/>
              </a:ext>
            </a:extLst>
          </p:cNvPr>
          <p:cNvSpPr/>
          <p:nvPr/>
        </p:nvSpPr>
        <p:spPr>
          <a:xfrm>
            <a:off x="2133600" y="4764565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E234E8-996B-4BD0-B392-CFA8EF5130B9}"/>
              </a:ext>
            </a:extLst>
          </p:cNvPr>
          <p:cNvSpPr/>
          <p:nvPr/>
        </p:nvSpPr>
        <p:spPr>
          <a:xfrm>
            <a:off x="6763379" y="1138544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35F49-7277-4B61-A6FE-1A165390998E}"/>
              </a:ext>
            </a:extLst>
          </p:cNvPr>
          <p:cNvSpPr/>
          <p:nvPr/>
        </p:nvSpPr>
        <p:spPr>
          <a:xfrm>
            <a:off x="6763379" y="2144860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B110BA-931E-4F4E-9139-58295F42EADD}"/>
              </a:ext>
            </a:extLst>
          </p:cNvPr>
          <p:cNvSpPr/>
          <p:nvPr/>
        </p:nvSpPr>
        <p:spPr>
          <a:xfrm>
            <a:off x="2280557" y="4763521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F33A02-C2FE-44D3-BB3D-7BFA74BFF7DC}"/>
              </a:ext>
            </a:extLst>
          </p:cNvPr>
          <p:cNvSpPr/>
          <p:nvPr/>
        </p:nvSpPr>
        <p:spPr>
          <a:xfrm>
            <a:off x="2432957" y="4763680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6640B2-F41C-42BA-A258-280ACDCBD402}"/>
              </a:ext>
            </a:extLst>
          </p:cNvPr>
          <p:cNvSpPr txBox="1"/>
          <p:nvPr/>
        </p:nvSpPr>
        <p:spPr>
          <a:xfrm>
            <a:off x="4648204" y="1432152"/>
            <a:ext cx="175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T4@ 5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7DA058-7D32-4A5A-A0E8-A042AB4FDF80}"/>
              </a:ext>
            </a:extLst>
          </p:cNvPr>
          <p:cNvSpPr txBox="1"/>
          <p:nvPr/>
        </p:nvSpPr>
        <p:spPr>
          <a:xfrm>
            <a:off x="4648213" y="2363816"/>
            <a:ext cx="18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 @ 20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6CD66-CBC6-44BC-BCAA-A431D0893FF3}"/>
              </a:ext>
            </a:extLst>
          </p:cNvPr>
          <p:cNvSpPr txBox="1"/>
          <p:nvPr/>
        </p:nvSpPr>
        <p:spPr>
          <a:xfrm>
            <a:off x="7081385" y="2340559"/>
            <a:ext cx="203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T3 Task @ 20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FE466-834D-46B2-8F73-4DA36F8DBD1A}"/>
              </a:ext>
            </a:extLst>
          </p:cNvPr>
          <p:cNvSpPr txBox="1"/>
          <p:nvPr/>
        </p:nvSpPr>
        <p:spPr>
          <a:xfrm>
            <a:off x="6928979" y="1329361"/>
            <a:ext cx="203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 Task @ 20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837D0EFE-B6A6-40C9-94CE-37CA8D1D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671294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8B8-40F6-46FE-B829-3376AAA5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 Staging is Crucial for Time-Triggering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53C9EC-5274-4145-A060-17B7A7514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staging </a:t>
            </a:r>
            <a:r>
              <a:rPr lang="en-US" dirty="0">
                <a:sym typeface="Wingdings" panose="05000000000000000000" pitchFamily="2" charset="2"/>
              </a:rPr>
              <a:t> All needed processing is done on a single call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Multi staging  All needed processing is done on several calls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multi staging, you may need to consider: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 &lt; D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8DF3-CD99-430B-9D8E-34E40585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C1B84B-AF57-4338-80AE-45A9D0A443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96622" y="1891662"/>
            <a:ext cx="3141756" cy="3943037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897E126-65C7-482C-AA58-FD9723D5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5752298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F906-06FC-47E4-BF18-C199DDFC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Staging Examples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75718-AE51-4D66-B918-14D10E4F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9" name="Picture 2" descr="Image result for multiple seven segment display">
            <a:extLst>
              <a:ext uri="{FF2B5EF4-FFF2-40B4-BE49-F238E27FC236}">
                <a16:creationId xmlns:a16="http://schemas.microsoft.com/office/drawing/2014/main" id="{3B954C55-BCE9-4B29-BEEB-9087624486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8" y="3962400"/>
            <a:ext cx="2494030" cy="183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7C494-C384-429D-AA54-5783542F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20" y="1212180"/>
            <a:ext cx="2494030" cy="1966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5F362-8B14-4ABF-81B4-73BFFBFA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8" y="1706685"/>
            <a:ext cx="2996763" cy="147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EE0762-3195-4800-A545-AFA7F58C6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00" y="4827071"/>
            <a:ext cx="3038630" cy="1175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E0FDB7-8178-4073-AFF8-24BB8A5AB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647" y="3428907"/>
            <a:ext cx="4096768" cy="896300"/>
          </a:xfrm>
          <a:prstGeom prst="rect">
            <a:avLst/>
          </a:prstGeom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2D89F46-6467-4DB1-90D0-E6320583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96309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E233-BB5E-45DB-952D-28638626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AD48E-765F-4D6B-823C-80FE0681D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Relaxation in timing </a:t>
            </a:r>
          </a:p>
          <a:p>
            <a:endParaRPr lang="en-US" dirty="0"/>
          </a:p>
          <a:p>
            <a:r>
              <a:rPr lang="en-US" dirty="0"/>
              <a:t>Jitter = 0 </a:t>
            </a:r>
            <a:r>
              <a:rPr lang="en-US" dirty="0">
                <a:sym typeface="Wingdings" panose="05000000000000000000" pitchFamily="2" charset="2"/>
              </a:rPr>
              <a:t> Hard RT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Jitter != 0  Soft RT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Not all functions need to have 0 jitter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45684-4746-4058-9975-2F577AAB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F7C03A-9C12-4678-B53B-1EF9BFC5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8150609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C818-2F1A-487F-AB99-36BE6C77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Jitter Elimination in Time-Triggering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A6C-9D76-4884-98F4-D4D0149B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task order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time sandwiches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74DB-F282-47D7-875B-A33971A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E6B0F-73CD-4448-9409-0B3101B75ADB}"/>
              </a:ext>
            </a:extLst>
          </p:cNvPr>
          <p:cNvCxnSpPr>
            <a:cxnSpLocks/>
          </p:cNvCxnSpPr>
          <p:nvPr/>
        </p:nvCxnSpPr>
        <p:spPr>
          <a:xfrm>
            <a:off x="1609272" y="3168875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637699-DAC3-4A76-8B2C-4D462DA4959D}"/>
              </a:ext>
            </a:extLst>
          </p:cNvPr>
          <p:cNvSpPr txBox="1"/>
          <p:nvPr/>
        </p:nvSpPr>
        <p:spPr>
          <a:xfrm>
            <a:off x="5582175" y="3246499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4E73A5-0E44-458E-935B-A2AC01EDCD3E}"/>
              </a:ext>
            </a:extLst>
          </p:cNvPr>
          <p:cNvCxnSpPr/>
          <p:nvPr/>
        </p:nvCxnSpPr>
        <p:spPr>
          <a:xfrm>
            <a:off x="1914072" y="2254475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F6979F-FB9D-4F99-A87A-EFB8C9877287}"/>
              </a:ext>
            </a:extLst>
          </p:cNvPr>
          <p:cNvCxnSpPr/>
          <p:nvPr/>
        </p:nvCxnSpPr>
        <p:spPr>
          <a:xfrm>
            <a:off x="3041832" y="2254475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884891-46C3-4E98-8C1F-7C0A28EB8656}"/>
              </a:ext>
            </a:extLst>
          </p:cNvPr>
          <p:cNvCxnSpPr/>
          <p:nvPr/>
        </p:nvCxnSpPr>
        <p:spPr>
          <a:xfrm>
            <a:off x="4169592" y="2254475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446824-AC8C-446B-9EFD-AB52DD978C17}"/>
              </a:ext>
            </a:extLst>
          </p:cNvPr>
          <p:cNvCxnSpPr/>
          <p:nvPr/>
        </p:nvCxnSpPr>
        <p:spPr>
          <a:xfrm>
            <a:off x="5297352" y="2254475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10346-51AE-46B6-90E0-962E881EAF30}"/>
              </a:ext>
            </a:extLst>
          </p:cNvPr>
          <p:cNvSpPr/>
          <p:nvPr/>
        </p:nvSpPr>
        <p:spPr>
          <a:xfrm>
            <a:off x="1939635" y="2362199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95D0CF-E53D-4E8C-8AAA-236BFED39C9D}"/>
              </a:ext>
            </a:extLst>
          </p:cNvPr>
          <p:cNvSpPr/>
          <p:nvPr/>
        </p:nvSpPr>
        <p:spPr>
          <a:xfrm>
            <a:off x="3048000" y="236220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F95FC-63A8-481A-85B4-0CD2E859FC22}"/>
              </a:ext>
            </a:extLst>
          </p:cNvPr>
          <p:cNvSpPr/>
          <p:nvPr/>
        </p:nvSpPr>
        <p:spPr>
          <a:xfrm>
            <a:off x="4177938" y="2359703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468E6C-2534-4B4E-9CA6-FD7B7748BE7A}"/>
              </a:ext>
            </a:extLst>
          </p:cNvPr>
          <p:cNvSpPr/>
          <p:nvPr/>
        </p:nvSpPr>
        <p:spPr>
          <a:xfrm>
            <a:off x="5304972" y="2359704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F5085C-D674-436E-94DE-FFCEB042BCAB}"/>
              </a:ext>
            </a:extLst>
          </p:cNvPr>
          <p:cNvSpPr/>
          <p:nvPr/>
        </p:nvSpPr>
        <p:spPr>
          <a:xfrm>
            <a:off x="2087252" y="2360588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AC8646-A55F-4B1B-97A1-A995F3E38D02}"/>
              </a:ext>
            </a:extLst>
          </p:cNvPr>
          <p:cNvSpPr/>
          <p:nvPr/>
        </p:nvSpPr>
        <p:spPr>
          <a:xfrm>
            <a:off x="2248064" y="2373399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A2534-9505-438E-B031-131C0B8D6FFC}"/>
              </a:ext>
            </a:extLst>
          </p:cNvPr>
          <p:cNvSpPr/>
          <p:nvPr/>
        </p:nvSpPr>
        <p:spPr>
          <a:xfrm>
            <a:off x="2400464" y="2373558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9700EF-DA35-4699-9048-AD897A44643D}"/>
              </a:ext>
            </a:extLst>
          </p:cNvPr>
          <p:cNvCxnSpPr>
            <a:cxnSpLocks/>
          </p:cNvCxnSpPr>
          <p:nvPr/>
        </p:nvCxnSpPr>
        <p:spPr>
          <a:xfrm>
            <a:off x="1828800" y="5572852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7FDEAB-5BBA-46D2-B88C-C5EE83516E61}"/>
              </a:ext>
            </a:extLst>
          </p:cNvPr>
          <p:cNvSpPr txBox="1"/>
          <p:nvPr/>
        </p:nvSpPr>
        <p:spPr>
          <a:xfrm>
            <a:off x="5801703" y="5650476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257F45-3572-41FB-B76B-E3E0D2D94275}"/>
              </a:ext>
            </a:extLst>
          </p:cNvPr>
          <p:cNvCxnSpPr/>
          <p:nvPr/>
        </p:nvCxnSpPr>
        <p:spPr>
          <a:xfrm>
            <a:off x="213360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83C93C-C60B-41BA-A203-12CA47045C63}"/>
              </a:ext>
            </a:extLst>
          </p:cNvPr>
          <p:cNvCxnSpPr/>
          <p:nvPr/>
        </p:nvCxnSpPr>
        <p:spPr>
          <a:xfrm>
            <a:off x="326136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EBB6A5-DCCC-43F2-BC1C-FE8573584951}"/>
              </a:ext>
            </a:extLst>
          </p:cNvPr>
          <p:cNvCxnSpPr/>
          <p:nvPr/>
        </p:nvCxnSpPr>
        <p:spPr>
          <a:xfrm>
            <a:off x="438912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C58332-BD64-45E5-BF9D-840B29D5AE1E}"/>
              </a:ext>
            </a:extLst>
          </p:cNvPr>
          <p:cNvCxnSpPr/>
          <p:nvPr/>
        </p:nvCxnSpPr>
        <p:spPr>
          <a:xfrm>
            <a:off x="551688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F27DF-99A0-4C98-97BA-29A14E92FA5C}"/>
              </a:ext>
            </a:extLst>
          </p:cNvPr>
          <p:cNvSpPr/>
          <p:nvPr/>
        </p:nvSpPr>
        <p:spPr>
          <a:xfrm>
            <a:off x="2586084" y="4766176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8B31CD-FAAD-4F90-B523-BC2A8FC0AB7E}"/>
              </a:ext>
            </a:extLst>
          </p:cNvPr>
          <p:cNvSpPr/>
          <p:nvPr/>
        </p:nvSpPr>
        <p:spPr>
          <a:xfrm>
            <a:off x="3915228" y="4766177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D97B1B-B9D8-4961-B147-AD02DFBCCCBD}"/>
              </a:ext>
            </a:extLst>
          </p:cNvPr>
          <p:cNvSpPr/>
          <p:nvPr/>
        </p:nvSpPr>
        <p:spPr>
          <a:xfrm>
            <a:off x="5045166" y="476368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4374D7-783C-4704-9DAB-A7E7447D7474}"/>
              </a:ext>
            </a:extLst>
          </p:cNvPr>
          <p:cNvSpPr/>
          <p:nvPr/>
        </p:nvSpPr>
        <p:spPr>
          <a:xfrm>
            <a:off x="6172200" y="4763681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002643-ED0B-4844-A16D-535E28CBD2B0}"/>
              </a:ext>
            </a:extLst>
          </p:cNvPr>
          <p:cNvSpPr/>
          <p:nvPr/>
        </p:nvSpPr>
        <p:spPr>
          <a:xfrm>
            <a:off x="2133600" y="4764565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B8A578-1A07-4010-B625-0C3F407706B8}"/>
              </a:ext>
            </a:extLst>
          </p:cNvPr>
          <p:cNvSpPr/>
          <p:nvPr/>
        </p:nvSpPr>
        <p:spPr>
          <a:xfrm>
            <a:off x="2280557" y="4763521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3A8288-C578-410F-BF38-5D4EA7DFCB2D}"/>
              </a:ext>
            </a:extLst>
          </p:cNvPr>
          <p:cNvSpPr/>
          <p:nvPr/>
        </p:nvSpPr>
        <p:spPr>
          <a:xfrm>
            <a:off x="2432957" y="4763680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967D6107-947D-4C7D-8D1C-2C27B7E4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4305207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4B50-ACB1-4C6A-B896-66EC36B9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Sebha</a:t>
            </a:r>
            <a:r>
              <a:rPr lang="en-US" dirty="0"/>
              <a:t> Example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A70AC-648F-4AF4-8888-8A3D6E9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22600" y="6356350"/>
            <a:ext cx="1080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78C3C-6867-47D4-9C72-12CCB663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00" y="1673294"/>
            <a:ext cx="4427400" cy="44274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EB80156-8249-41A8-B770-1B3031B4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697490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CAA4-757B-4184-B0F0-865E100C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Sebha</a:t>
            </a:r>
            <a:r>
              <a:rPr lang="en-US" dirty="0"/>
              <a:t>: Static Architecture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D2583-D454-4483-803C-0C176CF2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0A434E-472E-4502-8F41-45B498F81DF2}"/>
              </a:ext>
            </a:extLst>
          </p:cNvPr>
          <p:cNvSpPr/>
          <p:nvPr/>
        </p:nvSpPr>
        <p:spPr>
          <a:xfrm>
            <a:off x="1828800" y="1981200"/>
            <a:ext cx="5791200" cy="3733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Sebha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59B20-FDB7-450D-A7F9-9989E6A8A222}"/>
              </a:ext>
            </a:extLst>
          </p:cNvPr>
          <p:cNvSpPr/>
          <p:nvPr/>
        </p:nvSpPr>
        <p:spPr>
          <a:xfrm>
            <a:off x="609600" y="2590800"/>
            <a:ext cx="762000" cy="533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DBCF6-FD45-46C0-97E1-06EC4BA7668C}"/>
              </a:ext>
            </a:extLst>
          </p:cNvPr>
          <p:cNvSpPr/>
          <p:nvPr/>
        </p:nvSpPr>
        <p:spPr>
          <a:xfrm>
            <a:off x="609600" y="4383088"/>
            <a:ext cx="762000" cy="533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B2E14-2E4B-476F-B6FC-BF9F816CF306}"/>
              </a:ext>
            </a:extLst>
          </p:cNvPr>
          <p:cNvSpPr/>
          <p:nvPr/>
        </p:nvSpPr>
        <p:spPr>
          <a:xfrm>
            <a:off x="7973786" y="2683329"/>
            <a:ext cx="762000" cy="533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4F112-1E0B-4AE9-A282-F1F1CCD3DDE0}"/>
              </a:ext>
            </a:extLst>
          </p:cNvPr>
          <p:cNvSpPr/>
          <p:nvPr/>
        </p:nvSpPr>
        <p:spPr>
          <a:xfrm>
            <a:off x="7973786" y="4475617"/>
            <a:ext cx="762000" cy="533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67ACB-43AF-4A08-8C41-C8F96D961EB0}"/>
              </a:ext>
            </a:extLst>
          </p:cNvPr>
          <p:cNvSpPr/>
          <p:nvPr/>
        </p:nvSpPr>
        <p:spPr>
          <a:xfrm>
            <a:off x="7973786" y="3579473"/>
            <a:ext cx="762000" cy="533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EA2F33D-5273-4F80-B96F-0E8A272EDBAE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371600" y="2857500"/>
            <a:ext cx="457200" cy="9906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14615F-26F0-4FEF-B8BE-045C63FEDE4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1371600" y="3848100"/>
            <a:ext cx="457200" cy="8016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24630D6-C3D8-4E7C-AD4A-031F08EB5FFC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7300232" y="3269797"/>
            <a:ext cx="993322" cy="3537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CD35B60-1D4B-499A-A670-743D0E10684D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397410" y="4165940"/>
            <a:ext cx="798967" cy="3537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9544A86-32D6-4EC7-B672-F51415EDA24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7620000" y="3846173"/>
            <a:ext cx="353786" cy="192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5AB6E33-02A5-44DC-A3AC-C7F626176287}"/>
              </a:ext>
            </a:extLst>
          </p:cNvPr>
          <p:cNvSpPr/>
          <p:nvPr/>
        </p:nvSpPr>
        <p:spPr>
          <a:xfrm>
            <a:off x="2057400" y="2857500"/>
            <a:ext cx="1143000" cy="17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31EDAE-18FE-496B-BE1E-688BFD3FCDAC}"/>
              </a:ext>
            </a:extLst>
          </p:cNvPr>
          <p:cNvSpPr/>
          <p:nvPr/>
        </p:nvSpPr>
        <p:spPr>
          <a:xfrm>
            <a:off x="6099900" y="2857500"/>
            <a:ext cx="1143000" cy="17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DISP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76D7C-DD81-4F1B-B055-CCC7C059F009}"/>
              </a:ext>
            </a:extLst>
          </p:cNvPr>
          <p:cNvSpPr/>
          <p:nvPr/>
        </p:nvSpPr>
        <p:spPr>
          <a:xfrm>
            <a:off x="3315972" y="4916488"/>
            <a:ext cx="27510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Counter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BA573-13D0-41D0-AB44-89EE0825D01C}"/>
              </a:ext>
            </a:extLst>
          </p:cNvPr>
          <p:cNvSpPr/>
          <p:nvPr/>
        </p:nvSpPr>
        <p:spPr>
          <a:xfrm>
            <a:off x="4038600" y="2857500"/>
            <a:ext cx="1299300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8B6AA2-536C-41E4-8B27-CC222778CF72}"/>
              </a:ext>
            </a:extLst>
          </p:cNvPr>
          <p:cNvCxnSpPr>
            <a:stCxn id="24" idx="2"/>
            <a:endCxn id="26" idx="1"/>
          </p:cNvCxnSpPr>
          <p:nvPr/>
        </p:nvCxnSpPr>
        <p:spPr>
          <a:xfrm rot="16200000" flipH="1">
            <a:off x="2686686" y="4592002"/>
            <a:ext cx="571500" cy="6870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46365A2-C399-41E1-86CA-BB430D4D8AF3}"/>
              </a:ext>
            </a:extLst>
          </p:cNvPr>
          <p:cNvCxnSpPr>
            <a:stCxn id="26" idx="3"/>
            <a:endCxn id="25" idx="2"/>
          </p:cNvCxnSpPr>
          <p:nvPr/>
        </p:nvCxnSpPr>
        <p:spPr>
          <a:xfrm flipV="1">
            <a:off x="6066972" y="4649788"/>
            <a:ext cx="604428" cy="5715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8D1A663-97EA-4520-A57C-BB4EC1C90461}"/>
              </a:ext>
            </a:extLst>
          </p:cNvPr>
          <p:cNvSpPr/>
          <p:nvPr/>
        </p:nvSpPr>
        <p:spPr>
          <a:xfrm>
            <a:off x="6186714" y="3800928"/>
            <a:ext cx="945514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SSD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FBC9C94-DB9E-4F4A-879C-B37F8325D87D}"/>
              </a:ext>
            </a:extLst>
          </p:cNvPr>
          <p:cNvCxnSpPr>
            <a:stCxn id="27" idx="2"/>
            <a:endCxn id="26" idx="0"/>
          </p:cNvCxnSpPr>
          <p:nvPr/>
        </p:nvCxnSpPr>
        <p:spPr>
          <a:xfrm rot="16200000" flipH="1">
            <a:off x="3946117" y="4171133"/>
            <a:ext cx="1487488" cy="3222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4893334-0CF6-498A-9F4F-879FA160D25D}"/>
              </a:ext>
            </a:extLst>
          </p:cNvPr>
          <p:cNvCxnSpPr>
            <a:stCxn id="27" idx="2"/>
            <a:endCxn id="24" idx="3"/>
          </p:cNvCxnSpPr>
          <p:nvPr/>
        </p:nvCxnSpPr>
        <p:spPr>
          <a:xfrm rot="5400000">
            <a:off x="3782003" y="2847397"/>
            <a:ext cx="324644" cy="1487850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F9FFC09-E1CE-4417-AE7E-695F99E293AB}"/>
              </a:ext>
            </a:extLst>
          </p:cNvPr>
          <p:cNvCxnSpPr>
            <a:stCxn id="27" idx="2"/>
            <a:endCxn id="25" idx="1"/>
          </p:cNvCxnSpPr>
          <p:nvPr/>
        </p:nvCxnSpPr>
        <p:spPr>
          <a:xfrm rot="16200000" flipH="1">
            <a:off x="5231753" y="2885497"/>
            <a:ext cx="324644" cy="1411650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E173555-7ABD-4C2E-8416-5FC4F6C2A9DA}"/>
              </a:ext>
            </a:extLst>
          </p:cNvPr>
          <p:cNvCxnSpPr>
            <a:stCxn id="27" idx="2"/>
            <a:endCxn id="34" idx="1"/>
          </p:cNvCxnSpPr>
          <p:nvPr/>
        </p:nvCxnSpPr>
        <p:spPr>
          <a:xfrm rot="16200000" flipH="1">
            <a:off x="5108643" y="3008607"/>
            <a:ext cx="657678" cy="1498464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3E5A153-0664-47D2-80DF-5B1E9841CB20}"/>
              </a:ext>
            </a:extLst>
          </p:cNvPr>
          <p:cNvSpPr txBox="1"/>
          <p:nvPr/>
        </p:nvSpPr>
        <p:spPr>
          <a:xfrm>
            <a:off x="2057400" y="52212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 States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AA96D0-C3E0-497E-A536-3C6E3773D0EF}"/>
              </a:ext>
            </a:extLst>
          </p:cNvPr>
          <p:cNvSpPr txBox="1"/>
          <p:nvPr/>
        </p:nvSpPr>
        <p:spPr>
          <a:xfrm>
            <a:off x="6144442" y="5212898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Sebha</a:t>
            </a:r>
            <a:r>
              <a:rPr lang="en-US" dirty="0">
                <a:solidFill>
                  <a:srgbClr val="FF0000"/>
                </a:solidFill>
              </a:rPr>
              <a:t> Count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57000B-CE23-41E8-A35C-33056FB8D749}"/>
              </a:ext>
            </a:extLst>
          </p:cNvPr>
          <p:cNvSpPr txBox="1"/>
          <p:nvPr/>
        </p:nvSpPr>
        <p:spPr>
          <a:xfrm>
            <a:off x="3425143" y="342286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Scheduling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8E7E892C-EF4A-49FD-A23C-9BB7BF55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783551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2E37-7D04-4A00-9F04-249265F8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Sebha</a:t>
            </a:r>
            <a:r>
              <a:rPr lang="en-US" dirty="0"/>
              <a:t>: Detailed Design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39BD4-3570-4006-85C7-E954171D0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</a:t>
            </a:r>
          </a:p>
          <a:p>
            <a:pPr lvl="1"/>
            <a:r>
              <a:rPr lang="en-US" dirty="0" err="1"/>
              <a:t>SW_Init</a:t>
            </a:r>
            <a:endParaRPr lang="en-US" dirty="0"/>
          </a:p>
          <a:p>
            <a:pPr lvl="1"/>
            <a:r>
              <a:rPr lang="en-US" dirty="0" err="1"/>
              <a:t>SW_Update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SW_GetState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OS</a:t>
            </a:r>
          </a:p>
          <a:p>
            <a:pPr lvl="1"/>
            <a:r>
              <a:rPr lang="en-US" dirty="0" err="1"/>
              <a:t>OS_Init</a:t>
            </a:r>
            <a:endParaRPr lang="en-US" dirty="0"/>
          </a:p>
          <a:p>
            <a:pPr lvl="1"/>
            <a:r>
              <a:rPr lang="en-US" dirty="0" err="1"/>
              <a:t>OS_update</a:t>
            </a:r>
            <a:endParaRPr lang="en-US" dirty="0"/>
          </a:p>
          <a:p>
            <a:pPr lvl="1"/>
            <a:r>
              <a:rPr lang="en-US" dirty="0" err="1"/>
              <a:t>OS_Sleep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CTR</a:t>
            </a:r>
          </a:p>
          <a:p>
            <a:pPr lvl="1"/>
            <a:r>
              <a:rPr lang="en-US" dirty="0" err="1"/>
              <a:t>CTR_Init</a:t>
            </a:r>
            <a:endParaRPr lang="en-US" dirty="0"/>
          </a:p>
          <a:p>
            <a:pPr lvl="1"/>
            <a:r>
              <a:rPr lang="en-US" dirty="0" err="1"/>
              <a:t>CTR_Update</a:t>
            </a:r>
            <a:endParaRPr lang="en-US" dirty="0"/>
          </a:p>
          <a:p>
            <a:pPr lvl="1"/>
            <a:r>
              <a:rPr lang="en-US" dirty="0" err="1"/>
              <a:t>CTR_GetCount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445257-B8B2-4D5E-871A-E9C76AF7AA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DISP</a:t>
            </a:r>
          </a:p>
          <a:p>
            <a:pPr lvl="1"/>
            <a:r>
              <a:rPr lang="en-US" dirty="0" err="1"/>
              <a:t>DISP_Init</a:t>
            </a:r>
            <a:endParaRPr lang="en-US" dirty="0"/>
          </a:p>
          <a:p>
            <a:pPr lvl="1"/>
            <a:r>
              <a:rPr lang="en-US" dirty="0" err="1"/>
              <a:t>DISP_Update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SSD</a:t>
            </a:r>
          </a:p>
          <a:p>
            <a:pPr lvl="1"/>
            <a:r>
              <a:rPr lang="en-US" dirty="0" err="1"/>
              <a:t>SSD_Init</a:t>
            </a:r>
            <a:endParaRPr lang="en-US" dirty="0"/>
          </a:p>
          <a:p>
            <a:pPr lvl="1"/>
            <a:r>
              <a:rPr lang="en-US" dirty="0" err="1"/>
              <a:t>SSD_Update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SSD_SetSymbol</a:t>
            </a:r>
            <a:endParaRPr lang="en-US" dirty="0"/>
          </a:p>
          <a:p>
            <a:pPr lvl="1"/>
            <a:r>
              <a:rPr lang="en-US" dirty="0" err="1"/>
              <a:t>SSD_GetSymbol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SSD_SetState</a:t>
            </a:r>
            <a:endParaRPr lang="en-US" dirty="0"/>
          </a:p>
          <a:p>
            <a:pPr lvl="1"/>
            <a:r>
              <a:rPr lang="en-US" dirty="0" err="1"/>
              <a:t>SSD_GetState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3C5B0-903A-4524-A847-9BBF98D6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F5A0C05-AA58-4C22-9E45-2E082B75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513269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41EB-8264-4890-BE25-3F6295B4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Sebha</a:t>
            </a:r>
            <a:r>
              <a:rPr lang="en-US" dirty="0"/>
              <a:t>: Timing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55C47-31B0-4B48-9F1C-BB280EE1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1431CE-600C-490E-B2C0-3CEDB81B9548}"/>
              </a:ext>
            </a:extLst>
          </p:cNvPr>
          <p:cNvGraphicFramePr>
            <a:graphicFrameLocks noGrp="1"/>
          </p:cNvGraphicFramePr>
          <p:nvPr/>
        </p:nvGraphicFramePr>
        <p:xfrm>
          <a:off x="374422" y="2319814"/>
          <a:ext cx="839515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46">
                  <a:extLst>
                    <a:ext uri="{9D8B030D-6E8A-4147-A177-3AD203B41FA5}">
                      <a16:colId xmlns:a16="http://schemas.microsoft.com/office/drawing/2014/main" val="991667586"/>
                    </a:ext>
                  </a:extLst>
                </a:gridCol>
                <a:gridCol w="1836801">
                  <a:extLst>
                    <a:ext uri="{9D8B030D-6E8A-4147-A177-3AD203B41FA5}">
                      <a16:colId xmlns:a16="http://schemas.microsoft.com/office/drawing/2014/main" val="1752020072"/>
                    </a:ext>
                  </a:extLst>
                </a:gridCol>
                <a:gridCol w="1280768">
                  <a:extLst>
                    <a:ext uri="{9D8B030D-6E8A-4147-A177-3AD203B41FA5}">
                      <a16:colId xmlns:a16="http://schemas.microsoft.com/office/drawing/2014/main" val="3003740035"/>
                    </a:ext>
                  </a:extLst>
                </a:gridCol>
                <a:gridCol w="1280768">
                  <a:extLst>
                    <a:ext uri="{9D8B030D-6E8A-4147-A177-3AD203B41FA5}">
                      <a16:colId xmlns:a16="http://schemas.microsoft.com/office/drawing/2014/main" val="1539036196"/>
                    </a:ext>
                  </a:extLst>
                </a:gridCol>
                <a:gridCol w="1761935">
                  <a:extLst>
                    <a:ext uri="{9D8B030D-6E8A-4147-A177-3AD203B41FA5}">
                      <a16:colId xmlns:a16="http://schemas.microsoft.com/office/drawing/2014/main" val="4149546406"/>
                    </a:ext>
                  </a:extLst>
                </a:gridCol>
                <a:gridCol w="1591437">
                  <a:extLst>
                    <a:ext uri="{9D8B030D-6E8A-4147-A177-3AD203B41FA5}">
                      <a16:colId xmlns:a16="http://schemas.microsoft.com/office/drawing/2014/main" val="2196102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Actions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BCET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WCET(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Period of Action</a:t>
                      </a:r>
                    </a:p>
                    <a:p>
                      <a:pPr algn="l"/>
                      <a:r>
                        <a:rPr lang="en-US" dirty="0"/>
                        <a:t>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Period of task </a:t>
                      </a:r>
                    </a:p>
                    <a:p>
                      <a:pPr algn="l"/>
                      <a:r>
                        <a:rPr lang="en-US" dirty="0"/>
                        <a:t>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10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samples </a:t>
                      </a:r>
                    </a:p>
                    <a:p>
                      <a:r>
                        <a:rPr lang="en-US" dirty="0"/>
                        <a:t>Update SW state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33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CTR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42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display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9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397663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Tick (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74026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Major Cycle (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016434"/>
                  </a:ext>
                </a:extLst>
              </a:tr>
            </a:tbl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7C13CA4-9205-46BE-A68B-D1E13BF8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82961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Levels </a:t>
            </a:r>
            <a:r>
              <a:rPr lang="en-US" baseline="-25000" dirty="0"/>
              <a:t>cont’d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minimal system?</a:t>
            </a:r>
          </a:p>
          <a:p>
            <a:endParaRPr lang="en-US" dirty="0"/>
          </a:p>
          <a:p>
            <a:r>
              <a:rPr lang="en-US" dirty="0"/>
              <a:t>What is architecture design/high-level design?</a:t>
            </a:r>
          </a:p>
          <a:p>
            <a:endParaRPr lang="en-US" dirty="0"/>
          </a:p>
          <a:p>
            <a:r>
              <a:rPr lang="en-US" dirty="0"/>
              <a:t>What is detailed design/low-level design?</a:t>
            </a:r>
          </a:p>
          <a:p>
            <a:endParaRPr lang="en-US" dirty="0"/>
          </a:p>
          <a:p>
            <a:r>
              <a:rPr lang="en-US" dirty="0"/>
              <a:t>What are the tangible outputs of every design level?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79A75A7-F877-466F-AD93-A32E9385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743200"/>
            <a:ext cx="484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Stop when you know and design the module level</a:t>
            </a:r>
          </a:p>
        </p:txBody>
      </p:sp>
    </p:spTree>
    <p:extLst>
      <p:ext uri="{BB962C8B-B14F-4D97-AF65-F5344CB8AC3E}">
        <p14:creationId xmlns:p14="http://schemas.microsoft.com/office/powerpoint/2010/main" val="10375046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0D2-8241-4083-B6AC-AE0FDC59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Sebha</a:t>
            </a:r>
            <a:r>
              <a:rPr lang="en-US" dirty="0"/>
              <a:t>: Schedulability Check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6BEAD-BDBE-40BD-9059-844F0A7D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1C3CF9-0EDD-4A3A-8F7B-3D91886AA129}"/>
              </a:ext>
            </a:extLst>
          </p:cNvPr>
          <p:cNvCxnSpPr>
            <a:cxnSpLocks/>
          </p:cNvCxnSpPr>
          <p:nvPr/>
        </p:nvCxnSpPr>
        <p:spPr>
          <a:xfrm>
            <a:off x="1828800" y="5572852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0FE2D4-90ED-49F3-96F2-147773D565C1}"/>
              </a:ext>
            </a:extLst>
          </p:cNvPr>
          <p:cNvSpPr txBox="1"/>
          <p:nvPr/>
        </p:nvSpPr>
        <p:spPr>
          <a:xfrm>
            <a:off x="5801703" y="5650476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E69F-B205-42FA-8F56-319B304BB8E2}"/>
              </a:ext>
            </a:extLst>
          </p:cNvPr>
          <p:cNvCxnSpPr/>
          <p:nvPr/>
        </p:nvCxnSpPr>
        <p:spPr>
          <a:xfrm>
            <a:off x="213360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AB109C-598E-4755-85A2-B90B9ED47FCF}"/>
              </a:ext>
            </a:extLst>
          </p:cNvPr>
          <p:cNvCxnSpPr/>
          <p:nvPr/>
        </p:nvCxnSpPr>
        <p:spPr>
          <a:xfrm>
            <a:off x="326136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C661B-8053-4AD4-844B-D0F77514B54E}"/>
              </a:ext>
            </a:extLst>
          </p:cNvPr>
          <p:cNvCxnSpPr/>
          <p:nvPr/>
        </p:nvCxnSpPr>
        <p:spPr>
          <a:xfrm>
            <a:off x="438912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465AA-025A-42EE-A8DC-45E6075D8CED}"/>
              </a:ext>
            </a:extLst>
          </p:cNvPr>
          <p:cNvCxnSpPr/>
          <p:nvPr/>
        </p:nvCxnSpPr>
        <p:spPr>
          <a:xfrm>
            <a:off x="551688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A56CE-F59B-4463-AD3F-EF0475AC5A07}"/>
              </a:ext>
            </a:extLst>
          </p:cNvPr>
          <p:cNvSpPr/>
          <p:nvPr/>
        </p:nvSpPr>
        <p:spPr>
          <a:xfrm>
            <a:off x="1676400" y="190516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F8042-FF30-4799-BB70-6220CECC5D24}"/>
              </a:ext>
            </a:extLst>
          </p:cNvPr>
          <p:cNvSpPr/>
          <p:nvPr/>
        </p:nvSpPr>
        <p:spPr>
          <a:xfrm>
            <a:off x="2140494" y="4766176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E815A-7A61-4DCE-8CB8-FAA9E84D8D5A}"/>
              </a:ext>
            </a:extLst>
          </p:cNvPr>
          <p:cNvSpPr/>
          <p:nvPr/>
        </p:nvSpPr>
        <p:spPr>
          <a:xfrm>
            <a:off x="3267528" y="4766177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F8BD3-F07B-4B3B-8478-C9819B7F8769}"/>
              </a:ext>
            </a:extLst>
          </p:cNvPr>
          <p:cNvSpPr/>
          <p:nvPr/>
        </p:nvSpPr>
        <p:spPr>
          <a:xfrm>
            <a:off x="4397466" y="476368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FCB63-E2B9-4B6D-90FF-0C8683FC7D61}"/>
              </a:ext>
            </a:extLst>
          </p:cNvPr>
          <p:cNvSpPr/>
          <p:nvPr/>
        </p:nvSpPr>
        <p:spPr>
          <a:xfrm>
            <a:off x="5524500" y="4763681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C1C702-1EBC-458B-AD5B-273C26F32E98}"/>
              </a:ext>
            </a:extLst>
          </p:cNvPr>
          <p:cNvSpPr/>
          <p:nvPr/>
        </p:nvSpPr>
        <p:spPr>
          <a:xfrm>
            <a:off x="1676400" y="2865439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3A9959-FD7A-4395-8A60-9DD7102E2FE3}"/>
              </a:ext>
            </a:extLst>
          </p:cNvPr>
          <p:cNvSpPr/>
          <p:nvPr/>
        </p:nvSpPr>
        <p:spPr>
          <a:xfrm>
            <a:off x="2290716" y="4764565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FCA07E-279C-4FA7-80EE-2D440D2FB5E0}"/>
              </a:ext>
            </a:extLst>
          </p:cNvPr>
          <p:cNvSpPr/>
          <p:nvPr/>
        </p:nvSpPr>
        <p:spPr>
          <a:xfrm>
            <a:off x="5037000" y="1859122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F908B4-F99D-4599-A159-DF2E5C08DE66}"/>
              </a:ext>
            </a:extLst>
          </p:cNvPr>
          <p:cNvSpPr/>
          <p:nvPr/>
        </p:nvSpPr>
        <p:spPr>
          <a:xfrm>
            <a:off x="5037000" y="2865438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3B7B63-F7F4-4C77-945E-827D333A3F6D}"/>
              </a:ext>
            </a:extLst>
          </p:cNvPr>
          <p:cNvSpPr/>
          <p:nvPr/>
        </p:nvSpPr>
        <p:spPr>
          <a:xfrm>
            <a:off x="2437673" y="4763521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DB45F1-6AB3-4E4D-BCE3-9B02174A6974}"/>
              </a:ext>
            </a:extLst>
          </p:cNvPr>
          <p:cNvSpPr/>
          <p:nvPr/>
        </p:nvSpPr>
        <p:spPr>
          <a:xfrm>
            <a:off x="2590073" y="4763680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95BC6-1895-4BE9-90AF-1D3864D8291C}"/>
              </a:ext>
            </a:extLst>
          </p:cNvPr>
          <p:cNvSpPr txBox="1"/>
          <p:nvPr/>
        </p:nvSpPr>
        <p:spPr>
          <a:xfrm>
            <a:off x="2057400" y="2152730"/>
            <a:ext cx="175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SSD Task @ 5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FD37-462E-4F1E-B171-41D734E5ACDD}"/>
              </a:ext>
            </a:extLst>
          </p:cNvPr>
          <p:cNvSpPr txBox="1"/>
          <p:nvPr/>
        </p:nvSpPr>
        <p:spPr>
          <a:xfrm>
            <a:off x="2057409" y="3084394"/>
            <a:ext cx="18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 Task @ 20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CF957-0E83-4D06-8B77-8BF2E4DCA6AA}"/>
              </a:ext>
            </a:extLst>
          </p:cNvPr>
          <p:cNvSpPr txBox="1"/>
          <p:nvPr/>
        </p:nvSpPr>
        <p:spPr>
          <a:xfrm>
            <a:off x="5355006" y="3061137"/>
            <a:ext cx="203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 Task @ 20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25978-3945-40C0-A14C-22992A9A4985}"/>
              </a:ext>
            </a:extLst>
          </p:cNvPr>
          <p:cNvSpPr txBox="1"/>
          <p:nvPr/>
        </p:nvSpPr>
        <p:spPr>
          <a:xfrm>
            <a:off x="5355006" y="2093555"/>
            <a:ext cx="226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Task @ 20 </a:t>
            </a:r>
            <a:r>
              <a:rPr lang="en-US" dirty="0" err="1"/>
              <a:t>ms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273C63-E437-4CBF-8836-7590F567C628}"/>
              </a:ext>
            </a:extLst>
          </p:cNvPr>
          <p:cNvCxnSpPr>
            <a:cxnSpLocks/>
          </p:cNvCxnSpPr>
          <p:nvPr/>
        </p:nvCxnSpPr>
        <p:spPr>
          <a:xfrm>
            <a:off x="1828800" y="5572852"/>
            <a:ext cx="518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A65E1-4AE8-4EF0-95B5-5B2B7D312E24}"/>
              </a:ext>
            </a:extLst>
          </p:cNvPr>
          <p:cNvSpPr txBox="1"/>
          <p:nvPr/>
        </p:nvSpPr>
        <p:spPr>
          <a:xfrm>
            <a:off x="5801703" y="5650476"/>
            <a:ext cx="762000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CCC614-8D79-4893-9851-6525E8B41261}"/>
              </a:ext>
            </a:extLst>
          </p:cNvPr>
          <p:cNvCxnSpPr/>
          <p:nvPr/>
        </p:nvCxnSpPr>
        <p:spPr>
          <a:xfrm>
            <a:off x="213360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CAED01-805F-4ECC-9A48-E88360C2B784}"/>
              </a:ext>
            </a:extLst>
          </p:cNvPr>
          <p:cNvCxnSpPr/>
          <p:nvPr/>
        </p:nvCxnSpPr>
        <p:spPr>
          <a:xfrm>
            <a:off x="326136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D49D23-D9DE-4BA9-9105-CE51C32C83F2}"/>
              </a:ext>
            </a:extLst>
          </p:cNvPr>
          <p:cNvCxnSpPr/>
          <p:nvPr/>
        </p:nvCxnSpPr>
        <p:spPr>
          <a:xfrm>
            <a:off x="438912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16567D-A900-4AA4-9ECC-6345C2E8AA6E}"/>
              </a:ext>
            </a:extLst>
          </p:cNvPr>
          <p:cNvCxnSpPr/>
          <p:nvPr/>
        </p:nvCxnSpPr>
        <p:spPr>
          <a:xfrm>
            <a:off x="5516880" y="4658452"/>
            <a:ext cx="0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34EF88F-2E09-44DD-B025-F22298F26987}"/>
              </a:ext>
            </a:extLst>
          </p:cNvPr>
          <p:cNvSpPr/>
          <p:nvPr/>
        </p:nvSpPr>
        <p:spPr>
          <a:xfrm>
            <a:off x="2586084" y="4766176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B9C307-89ED-43F7-A868-3B7DE3E11AF4}"/>
              </a:ext>
            </a:extLst>
          </p:cNvPr>
          <p:cNvSpPr/>
          <p:nvPr/>
        </p:nvSpPr>
        <p:spPr>
          <a:xfrm>
            <a:off x="3267528" y="4766177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9FC8DB-FCD8-4A83-A3D3-3C88515B1685}"/>
              </a:ext>
            </a:extLst>
          </p:cNvPr>
          <p:cNvSpPr/>
          <p:nvPr/>
        </p:nvSpPr>
        <p:spPr>
          <a:xfrm>
            <a:off x="4397466" y="4763680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986891-80DE-4864-BEA8-71BAEAD8A76C}"/>
              </a:ext>
            </a:extLst>
          </p:cNvPr>
          <p:cNvSpPr/>
          <p:nvPr/>
        </p:nvSpPr>
        <p:spPr>
          <a:xfrm>
            <a:off x="5524500" y="4763681"/>
            <a:ext cx="152400" cy="7921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5BF190-9C78-4249-BF4D-65406D437DFD}"/>
              </a:ext>
            </a:extLst>
          </p:cNvPr>
          <p:cNvSpPr/>
          <p:nvPr/>
        </p:nvSpPr>
        <p:spPr>
          <a:xfrm>
            <a:off x="2133600" y="4764565"/>
            <a:ext cx="152400" cy="7921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C53AC4-9E1E-4E79-817D-A266B0A30F7E}"/>
              </a:ext>
            </a:extLst>
          </p:cNvPr>
          <p:cNvSpPr/>
          <p:nvPr/>
        </p:nvSpPr>
        <p:spPr>
          <a:xfrm>
            <a:off x="2280557" y="4763521"/>
            <a:ext cx="152400" cy="79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ED8FCF-5551-4AC0-ACE6-FD2C6EBFFDB3}"/>
              </a:ext>
            </a:extLst>
          </p:cNvPr>
          <p:cNvSpPr/>
          <p:nvPr/>
        </p:nvSpPr>
        <p:spPr>
          <a:xfrm>
            <a:off x="2432957" y="4763680"/>
            <a:ext cx="152400" cy="79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29855B73-ECD7-4F9D-8F77-BB82E68C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777096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b="1" dirty="0">
                <a:solidFill>
                  <a:srgbClr val="FF0000"/>
                </a:solidFill>
              </a:rPr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A8098E8-7C6A-44F5-9177-66492B1B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337856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799" y="1676400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Digital Clock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5884-E8A2-4F1D-97EF-80DDD02A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91" y="3146425"/>
            <a:ext cx="3095215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756B-5CBA-47D0-9821-6E7C10DA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Clock Context Diagram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7320-B70F-4306-9A27-8575515D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F2243-8BF5-4E9C-A84D-B7F564C5FDC3}"/>
              </a:ext>
            </a:extLst>
          </p:cNvPr>
          <p:cNvSpPr/>
          <p:nvPr/>
        </p:nvSpPr>
        <p:spPr>
          <a:xfrm>
            <a:off x="2743200" y="1981200"/>
            <a:ext cx="2971800" cy="2286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Digital Clock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8C5B4-ED85-4909-B9F4-80F1B1033FB6}"/>
              </a:ext>
            </a:extLst>
          </p:cNvPr>
          <p:cNvSpPr/>
          <p:nvPr/>
        </p:nvSpPr>
        <p:spPr>
          <a:xfrm>
            <a:off x="990600" y="2924175"/>
            <a:ext cx="1295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B9B69-8148-4A55-B63C-EDC6A36DAC68}"/>
              </a:ext>
            </a:extLst>
          </p:cNvPr>
          <p:cNvSpPr/>
          <p:nvPr/>
        </p:nvSpPr>
        <p:spPr>
          <a:xfrm>
            <a:off x="990600" y="3657600"/>
            <a:ext cx="1295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+ Button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D943B-677D-4343-A57A-43959D75ADE9}"/>
              </a:ext>
            </a:extLst>
          </p:cNvPr>
          <p:cNvSpPr/>
          <p:nvPr/>
        </p:nvSpPr>
        <p:spPr>
          <a:xfrm>
            <a:off x="985782" y="2190750"/>
            <a:ext cx="1295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- Button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C7D2D2-56BD-447D-AC85-F38402E39383}"/>
              </a:ext>
            </a:extLst>
          </p:cNvPr>
          <p:cNvSpPr/>
          <p:nvPr/>
        </p:nvSpPr>
        <p:spPr>
          <a:xfrm>
            <a:off x="6248400" y="2616200"/>
            <a:ext cx="2438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Hours Units SSD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C5F2EE-BCBC-4443-A1CA-7979B7806F4E}"/>
              </a:ext>
            </a:extLst>
          </p:cNvPr>
          <p:cNvSpPr/>
          <p:nvPr/>
        </p:nvSpPr>
        <p:spPr>
          <a:xfrm>
            <a:off x="6248400" y="3251200"/>
            <a:ext cx="2438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Minutes Tens SSD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A2BC0-ADDB-4795-B20B-0E1D9DB4FCAA}"/>
              </a:ext>
            </a:extLst>
          </p:cNvPr>
          <p:cNvSpPr/>
          <p:nvPr/>
        </p:nvSpPr>
        <p:spPr>
          <a:xfrm>
            <a:off x="6248400" y="1981200"/>
            <a:ext cx="2438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Hours Tens SSD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070D-E7EB-4F08-A0E2-D425C6C5C010}"/>
              </a:ext>
            </a:extLst>
          </p:cNvPr>
          <p:cNvSpPr/>
          <p:nvPr/>
        </p:nvSpPr>
        <p:spPr>
          <a:xfrm>
            <a:off x="6248400" y="3886200"/>
            <a:ext cx="2438400" cy="38100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Minutes Units SSD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639052-44FD-43AF-B003-D2FF4C607B44}"/>
              </a:ext>
            </a:extLst>
          </p:cNvPr>
          <p:cNvCxnSpPr>
            <a:stCxn id="10" idx="3"/>
            <a:endCxn id="7" idx="1"/>
          </p:cNvCxnSpPr>
          <p:nvPr/>
        </p:nvCxnSpPr>
        <p:spPr>
          <a:xfrm>
            <a:off x="2281182" y="2381250"/>
            <a:ext cx="462018" cy="7429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E806B72-680E-4C33-8B76-FF4A0A654A27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286000" y="3114675"/>
            <a:ext cx="457200" cy="95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E37E1EC-12E8-473F-BAB3-12478831D478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2286000" y="3124200"/>
            <a:ext cx="457200" cy="7239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5AE5AE6-5D88-42F9-83A6-048649ABD77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5715000" y="2171700"/>
            <a:ext cx="533400" cy="9525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9224569-B799-4A0D-BECE-A0DE845E4945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715000" y="2806700"/>
            <a:ext cx="533400" cy="3175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6453C71-6C2E-4D8F-A204-9B0FBB83A77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5715000" y="3124200"/>
            <a:ext cx="533400" cy="3175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1AEADDA-0858-45E6-AAFC-099701CFD91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715000" y="3124200"/>
            <a:ext cx="533400" cy="9525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7F4172-9E95-4945-B2A3-FF763DE8F04C}"/>
              </a:ext>
            </a:extLst>
          </p:cNvPr>
          <p:cNvSpPr txBox="1"/>
          <p:nvPr/>
        </p:nvSpPr>
        <p:spPr>
          <a:xfrm>
            <a:off x="1224323" y="5731455"/>
            <a:ext cx="34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SSD =  Seven Segment Display 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1D3F58ED-1282-41CE-A923-A7473152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8039782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3970-AF26-4EA4-A216-8698C82D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Interfaces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928D1-9151-42CD-8632-F65BBD15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F6095E-E977-4FF2-9B19-615977B30952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286000"/>
          <a:ext cx="350285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337">
                  <a:extLst>
                    <a:ext uri="{9D8B030D-6E8A-4147-A177-3AD203B41FA5}">
                      <a16:colId xmlns:a16="http://schemas.microsoft.com/office/drawing/2014/main" val="43308170"/>
                    </a:ext>
                  </a:extLst>
                </a:gridCol>
                <a:gridCol w="1695514">
                  <a:extLst>
                    <a:ext uri="{9D8B030D-6E8A-4147-A177-3AD203B41FA5}">
                      <a16:colId xmlns:a16="http://schemas.microsoft.com/office/drawing/2014/main" val="598073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Board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3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7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33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Hours Tens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SSD above 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74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Hours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SSD above 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31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Minutes Tens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SSD above 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78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Minutes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SSD above 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458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FF0D7AB-270C-4765-8BF8-A68CE75B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00" y="2783522"/>
            <a:ext cx="2771775" cy="1971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C044B-5B24-4EED-AA94-6461DD1A5254}"/>
              </a:ext>
            </a:extLst>
          </p:cNvPr>
          <p:cNvSpPr txBox="1"/>
          <p:nvPr/>
        </p:nvSpPr>
        <p:spPr>
          <a:xfrm>
            <a:off x="1224322" y="5731455"/>
            <a:ext cx="563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board is board # 3 in </a:t>
            </a:r>
            <a:r>
              <a:rPr lang="en-US" dirty="0" err="1"/>
              <a:t>PicSimLab</a:t>
            </a:r>
            <a:r>
              <a:rPr lang="en-US" dirty="0"/>
              <a:t> version 5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E8DAAEA-2294-4CFB-9303-F0BE041A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614622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5365D9-3B69-4EF8-BCE0-2C45D133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C06D77-1C53-4992-96B7-1123C19E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Board: Board 3 in </a:t>
            </a:r>
            <a:r>
              <a:rPr lang="en-US" dirty="0" err="1"/>
              <a:t>PicSimLab</a:t>
            </a:r>
            <a:r>
              <a:rPr lang="en-US" dirty="0"/>
              <a:t> version 5 </a:t>
            </a:r>
          </a:p>
          <a:p>
            <a:endParaRPr lang="en-US" dirty="0"/>
          </a:p>
          <a:p>
            <a:r>
              <a:rPr lang="en-US" dirty="0"/>
              <a:t>C is the programming language. </a:t>
            </a:r>
          </a:p>
          <a:p>
            <a:endParaRPr lang="en-US" dirty="0"/>
          </a:p>
          <a:p>
            <a:r>
              <a:rPr lang="en-US" dirty="0"/>
              <a:t>No assembly used</a:t>
            </a:r>
          </a:p>
          <a:p>
            <a:endParaRPr lang="en-US" dirty="0"/>
          </a:p>
          <a:p>
            <a:r>
              <a:rPr lang="en-US" dirty="0"/>
              <a:t>SDCC, </a:t>
            </a:r>
            <a:r>
              <a:rPr lang="en-US" dirty="0" err="1"/>
              <a:t>gputils</a:t>
            </a:r>
            <a:r>
              <a:rPr lang="en-US" dirty="0"/>
              <a:t> and </a:t>
            </a:r>
            <a:r>
              <a:rPr lang="en-US" dirty="0" err="1"/>
              <a:t>codeblock</a:t>
            </a:r>
            <a:r>
              <a:rPr lang="en-US" dirty="0"/>
              <a:t> as toolchain 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838C-2A06-486E-A6A3-A0995DB8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6F1121F-E549-421C-B16B-7F458179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443632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EA31-8D12-4DB0-A9FA-D2EDC3EE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Clock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51DE-4F47-47C9-B740-7071BF1F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E38742-2114-46FB-8BE9-791C6DCE94F9}"/>
              </a:ext>
            </a:extLst>
          </p:cNvPr>
          <p:cNvSpPr/>
          <p:nvPr/>
        </p:nvSpPr>
        <p:spPr>
          <a:xfrm>
            <a:off x="1219200" y="4041775"/>
            <a:ext cx="1752600" cy="16764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 Hours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4020C-15C6-4A67-B198-E7D5CCA75251}"/>
              </a:ext>
            </a:extLst>
          </p:cNvPr>
          <p:cNvSpPr/>
          <p:nvPr/>
        </p:nvSpPr>
        <p:spPr>
          <a:xfrm>
            <a:off x="6172200" y="4041775"/>
            <a:ext cx="1752600" cy="16764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Set Minutes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93F1BF-02E9-4C26-ABB4-B3D3FBD2B837}"/>
              </a:ext>
            </a:extLst>
          </p:cNvPr>
          <p:cNvGrpSpPr/>
          <p:nvPr/>
        </p:nvGrpSpPr>
        <p:grpSpPr>
          <a:xfrm>
            <a:off x="3494700" y="1676400"/>
            <a:ext cx="2002200" cy="1981200"/>
            <a:chOff x="3214468" y="2362200"/>
            <a:chExt cx="2002200" cy="1981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6EB5F97-32FC-4D35-A834-6121B2B46DA4}"/>
                </a:ext>
              </a:extLst>
            </p:cNvPr>
            <p:cNvSpPr/>
            <p:nvPr/>
          </p:nvSpPr>
          <p:spPr>
            <a:xfrm>
              <a:off x="3352800" y="2514600"/>
              <a:ext cx="1752600" cy="1676400"/>
            </a:xfrm>
            <a:prstGeom prst="ellips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4C5F67-6D4B-4A78-BD5D-EA111545CF68}"/>
                </a:ext>
              </a:extLst>
            </p:cNvPr>
            <p:cNvSpPr/>
            <p:nvPr/>
          </p:nvSpPr>
          <p:spPr>
            <a:xfrm>
              <a:off x="3214468" y="2362200"/>
              <a:ext cx="2002200" cy="1981200"/>
            </a:xfrm>
            <a:prstGeom prst="ellips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E1BB736-F7EB-434A-828E-05CB2E4C989D}"/>
              </a:ext>
            </a:extLst>
          </p:cNvPr>
          <p:cNvCxnSpPr>
            <a:stCxn id="9" idx="2"/>
            <a:endCxn id="6" idx="0"/>
          </p:cNvCxnSpPr>
          <p:nvPr/>
        </p:nvCxnSpPr>
        <p:spPr>
          <a:xfrm rot="10800000" flipV="1">
            <a:off x="2095500" y="2666999"/>
            <a:ext cx="1399200" cy="137477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935CDA9-1ED6-4BAB-9531-4B2CC3C36C91}"/>
              </a:ext>
            </a:extLst>
          </p:cNvPr>
          <p:cNvCxnSpPr>
            <a:stCxn id="6" idx="4"/>
            <a:endCxn id="8" idx="4"/>
          </p:cNvCxnSpPr>
          <p:nvPr/>
        </p:nvCxnSpPr>
        <p:spPr>
          <a:xfrm rot="16200000" flipH="1">
            <a:off x="4572000" y="3241675"/>
            <a:ext cx="12700" cy="495300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E493EB5-0103-4C6D-8CEB-AF44C4E9DB30}"/>
              </a:ext>
            </a:extLst>
          </p:cNvPr>
          <p:cNvCxnSpPr>
            <a:stCxn id="8" idx="0"/>
            <a:endCxn id="9" idx="6"/>
          </p:cNvCxnSpPr>
          <p:nvPr/>
        </p:nvCxnSpPr>
        <p:spPr>
          <a:xfrm rot="16200000" flipV="1">
            <a:off x="5585313" y="2578588"/>
            <a:ext cx="1374775" cy="1551600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4273159-7859-45D0-94F9-510EC140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2278399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5CA230-E82B-4AD1-A9D1-D77EFD2A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State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DD53FE-01B7-445D-B30D-8F958489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mode </a:t>
            </a:r>
          </a:p>
          <a:p>
            <a:endParaRPr lang="en-US" dirty="0"/>
          </a:p>
          <a:p>
            <a:r>
              <a:rPr lang="en-US" dirty="0"/>
              <a:t>System should display hours and minutes.</a:t>
            </a:r>
          </a:p>
          <a:p>
            <a:pPr lvl="1"/>
            <a:r>
              <a:rPr lang="en-US" dirty="0"/>
              <a:t>Dot in the “Hours Units” SSD should blink every second.</a:t>
            </a:r>
          </a:p>
          <a:p>
            <a:pPr lvl="1"/>
            <a:r>
              <a:rPr lang="en-US" dirty="0"/>
              <a:t>All SSDs should not blink.</a:t>
            </a:r>
          </a:p>
          <a:p>
            <a:endParaRPr lang="en-US" dirty="0"/>
          </a:p>
          <a:p>
            <a:r>
              <a:rPr lang="en-US" dirty="0"/>
              <a:t>If “Set Button” is released after 200 </a:t>
            </a:r>
            <a:r>
              <a:rPr lang="en-US" dirty="0" err="1"/>
              <a:t>ms</a:t>
            </a:r>
            <a:r>
              <a:rPr lang="en-US" dirty="0"/>
              <a:t> press, the digital clock should go to “Set Hours” state.</a:t>
            </a:r>
          </a:p>
          <a:p>
            <a:endParaRPr lang="en-US" dirty="0"/>
          </a:p>
          <a:p>
            <a:r>
              <a:rPr lang="en-US" dirty="0"/>
              <a:t>“- Button” and “+ Button” are ignored.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FEE8-DB62-4A5C-A8C2-F75B9B2D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BDAEC4A-B86E-442A-BBB1-84ADB29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0299068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5CA230-E82B-4AD1-A9D1-D77EFD2A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Hours State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DD53FE-01B7-445D-B30D-8F958489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should blink the hours SSDs every second. </a:t>
            </a:r>
          </a:p>
          <a:p>
            <a:pPr lvl="1"/>
            <a:r>
              <a:rPr lang="en-US" dirty="0"/>
              <a:t>Dot in the “Hours Units” SSD should be off. </a:t>
            </a:r>
          </a:p>
          <a:p>
            <a:pPr lvl="1"/>
            <a:r>
              <a:rPr lang="en-US" dirty="0"/>
              <a:t>Minutes SSDs should not blink.</a:t>
            </a:r>
          </a:p>
          <a:p>
            <a:endParaRPr lang="en-US" dirty="0"/>
          </a:p>
          <a:p>
            <a:r>
              <a:rPr lang="en-US" dirty="0"/>
              <a:t>If “Set Button” is released after 200 </a:t>
            </a:r>
            <a:r>
              <a:rPr lang="en-US" dirty="0" err="1"/>
              <a:t>ms</a:t>
            </a:r>
            <a:r>
              <a:rPr lang="en-US" dirty="0"/>
              <a:t> press, the digital clock should go to “Set Minutes” state.</a:t>
            </a:r>
          </a:p>
          <a:p>
            <a:endParaRPr lang="en-US" dirty="0"/>
          </a:p>
          <a:p>
            <a:r>
              <a:rPr lang="en-US" dirty="0"/>
              <a:t>If “- Button” is pressed, the hours field should decrement by one once.</a:t>
            </a:r>
          </a:p>
          <a:p>
            <a:pPr lvl="1"/>
            <a:r>
              <a:rPr lang="en-US" dirty="0"/>
              <a:t>Holding the “- Button” pressed does not count. </a:t>
            </a:r>
          </a:p>
          <a:p>
            <a:pPr lvl="1"/>
            <a:r>
              <a:rPr lang="en-US" dirty="0"/>
              <a:t>If hours = 00, hours should be hours = 23. </a:t>
            </a:r>
          </a:p>
          <a:p>
            <a:endParaRPr lang="en-US" dirty="0"/>
          </a:p>
          <a:p>
            <a:r>
              <a:rPr lang="en-US" dirty="0"/>
              <a:t>If “+ Button” is pressed, the hours field should increment by one once.</a:t>
            </a:r>
          </a:p>
          <a:p>
            <a:pPr lvl="1"/>
            <a:r>
              <a:rPr lang="en-US" dirty="0"/>
              <a:t>Holding the “+ Button” pressed does not count. </a:t>
            </a:r>
          </a:p>
          <a:p>
            <a:pPr lvl="1"/>
            <a:r>
              <a:rPr lang="en-US" dirty="0"/>
              <a:t>If hours = 23, hours should be hours = 00.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FEE8-DB62-4A5C-A8C2-F75B9B2D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64FBED3-7EB9-4D5B-B5E0-A17C878E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519695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5CA230-E82B-4AD1-A9D1-D77EFD2A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Minutes State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DD53FE-01B7-445D-B30D-8F958489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should blink the minutes SSDs every second. </a:t>
            </a:r>
          </a:p>
          <a:p>
            <a:pPr lvl="1"/>
            <a:r>
              <a:rPr lang="en-US" dirty="0"/>
              <a:t>Dot in the “Hours Units” SSD should be off.</a:t>
            </a:r>
          </a:p>
          <a:p>
            <a:pPr lvl="1"/>
            <a:r>
              <a:rPr lang="en-US" dirty="0"/>
              <a:t>Hours SSDs should not blink.</a:t>
            </a:r>
          </a:p>
          <a:p>
            <a:endParaRPr lang="en-US" dirty="0"/>
          </a:p>
          <a:p>
            <a:r>
              <a:rPr lang="en-US" dirty="0"/>
              <a:t>If “Set Button” is released after 200 </a:t>
            </a:r>
            <a:r>
              <a:rPr lang="en-US" dirty="0" err="1"/>
              <a:t>ms</a:t>
            </a:r>
            <a:r>
              <a:rPr lang="en-US" dirty="0"/>
              <a:t> press, the digital clock should go to “Normal” state.</a:t>
            </a:r>
          </a:p>
          <a:p>
            <a:endParaRPr lang="en-US" dirty="0"/>
          </a:p>
          <a:p>
            <a:r>
              <a:rPr lang="en-US" dirty="0"/>
              <a:t>If “- Button” is pressed, the minutes field should decrement by one once.</a:t>
            </a:r>
          </a:p>
          <a:p>
            <a:pPr lvl="1"/>
            <a:r>
              <a:rPr lang="en-US" dirty="0"/>
              <a:t>Holding the “- Button” pressed does not count. </a:t>
            </a:r>
          </a:p>
          <a:p>
            <a:pPr lvl="1"/>
            <a:r>
              <a:rPr lang="en-US" dirty="0"/>
              <a:t>If minutes = 00, minutes should be minutes = 59. </a:t>
            </a:r>
          </a:p>
          <a:p>
            <a:endParaRPr lang="en-US" dirty="0"/>
          </a:p>
          <a:p>
            <a:r>
              <a:rPr lang="en-US" dirty="0"/>
              <a:t>If “+ Button” is pressed, the minutes field should increment by one once.</a:t>
            </a:r>
          </a:p>
          <a:p>
            <a:pPr lvl="1"/>
            <a:r>
              <a:rPr lang="en-US" dirty="0"/>
              <a:t>Holding the “+ Button” pressed does not count. </a:t>
            </a:r>
          </a:p>
          <a:p>
            <a:pPr lvl="1"/>
            <a:r>
              <a:rPr lang="en-US" dirty="0"/>
              <a:t>If minutes = 59, hours should be minutes = 00.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FEE8-DB62-4A5C-A8C2-F75B9B2D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3369392-1659-48E8-BFF1-6FD88A33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67887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Mapping Design Outputs to C Code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Output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System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Sub-system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Module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Sub-Module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 Code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/>
              <a:t>1 C file and 1 or more header files </a:t>
            </a:r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r>
              <a:rPr lang="en-US" dirty="0"/>
              <a:t>IDE project </a:t>
            </a:r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r>
              <a:rPr lang="en-US" dirty="0"/>
              <a:t>Data types, variables, functions and constants </a:t>
            </a:r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r>
              <a:rPr lang="en-US" dirty="0"/>
              <a:t>Group of files (in a folder may be)</a:t>
            </a:r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866B9606-1CBB-499F-BCBD-AB86D7BA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61040" y="2393280"/>
              <a:ext cx="2991960" cy="2152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1680" y="2383920"/>
                <a:ext cx="3010680" cy="2171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457200" y="5029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dirty="0">
                <a:solidFill>
                  <a:srgbClr val="FF0000"/>
                </a:solidFill>
              </a:rPr>
              <a:t>اللى عنده سيستم احسن من اللى ماعندهوش..حتى لو غلط, فالسيستم بيصلح نفسه بنفسه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045320" y="5036400"/>
              <a:ext cx="1875600" cy="1152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5960" y="5027040"/>
                <a:ext cx="1894320" cy="11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206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b="1" dirty="0">
                <a:solidFill>
                  <a:srgbClr val="FF0000"/>
                </a:solidFill>
              </a:rPr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5E780A8-92D4-41A2-865A-C7865A8C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53292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AB50-392C-470D-9181-2FB376AC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FDD95-CBC2-4B82-89AA-A816AE2937A4}"/>
              </a:ext>
            </a:extLst>
          </p:cNvPr>
          <p:cNvSpPr/>
          <p:nvPr/>
        </p:nvSpPr>
        <p:spPr>
          <a:xfrm>
            <a:off x="2667000" y="2209800"/>
            <a:ext cx="4052455" cy="271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E6258-5957-4439-83ED-3BF6B7E45607}"/>
              </a:ext>
            </a:extLst>
          </p:cNvPr>
          <p:cNvSpPr/>
          <p:nvPr/>
        </p:nvSpPr>
        <p:spPr>
          <a:xfrm>
            <a:off x="1082386" y="2355272"/>
            <a:ext cx="981941" cy="540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2A9F6-F06F-46BA-A738-C4EF3C2463A4}"/>
              </a:ext>
            </a:extLst>
          </p:cNvPr>
          <p:cNvSpPr/>
          <p:nvPr/>
        </p:nvSpPr>
        <p:spPr>
          <a:xfrm>
            <a:off x="1082386" y="3321628"/>
            <a:ext cx="981941" cy="540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4E56C-3088-4B3B-9741-61355F2B9853}"/>
              </a:ext>
            </a:extLst>
          </p:cNvPr>
          <p:cNvSpPr/>
          <p:nvPr/>
        </p:nvSpPr>
        <p:spPr>
          <a:xfrm>
            <a:off x="1082386" y="4370783"/>
            <a:ext cx="981941" cy="540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40892-D165-45AE-9350-8F178FAF06BB}"/>
              </a:ext>
            </a:extLst>
          </p:cNvPr>
          <p:cNvSpPr/>
          <p:nvPr/>
        </p:nvSpPr>
        <p:spPr>
          <a:xfrm>
            <a:off x="7109114" y="4370784"/>
            <a:ext cx="981941" cy="540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P Led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D7AE8-3831-45CF-9629-C0D2D199D9E9}"/>
              </a:ext>
            </a:extLst>
          </p:cNvPr>
          <p:cNvSpPr/>
          <p:nvPr/>
        </p:nvSpPr>
        <p:spPr>
          <a:xfrm>
            <a:off x="7109114" y="2293091"/>
            <a:ext cx="981941" cy="540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Mot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FF304-C6C6-4E37-B8AB-BEB2DAF7E26E}"/>
              </a:ext>
            </a:extLst>
          </p:cNvPr>
          <p:cNvSpPr/>
          <p:nvPr/>
        </p:nvSpPr>
        <p:spPr>
          <a:xfrm>
            <a:off x="7109113" y="3067050"/>
            <a:ext cx="981941" cy="1106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/>
              <a:t>3 x SSD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D321AC-4B82-4FE2-8971-513D52E0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41D1AFE-9D76-4A27-861C-C927A9FA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1658351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1367634-D0A8-414C-945A-F3FF3FEEF8C8}"/>
              </a:ext>
            </a:extLst>
          </p:cNvPr>
          <p:cNvSpPr/>
          <p:nvPr/>
        </p:nvSpPr>
        <p:spPr>
          <a:xfrm>
            <a:off x="3955097" y="4267063"/>
            <a:ext cx="1165860" cy="11658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D49B6-84F2-4BF5-850A-2089F23C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Speed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CE0F6-EDF4-434D-B311-8AAAA8141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8206"/>
            <a:ext cx="7886700" cy="15610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If (+) is pre=pressed &amp; speed is not max, speed increases by 1 step</a:t>
            </a:r>
          </a:p>
          <a:p>
            <a:r>
              <a:rPr lang="en-US" dirty="0"/>
              <a:t>If (-) is pre=pressed &amp; speed is not min, speed decreases by 1 step</a:t>
            </a:r>
          </a:p>
          <a:p>
            <a:r>
              <a:rPr lang="en-US" dirty="0"/>
              <a:t>If(P) is pressed &amp; press time == 30 seconds &amp; speed is not min, speed decreases by 1 step.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3E4372-CB31-4A39-99E0-7B9BB5086213}"/>
              </a:ext>
            </a:extLst>
          </p:cNvPr>
          <p:cNvSpPr/>
          <p:nvPr/>
        </p:nvSpPr>
        <p:spPr>
          <a:xfrm>
            <a:off x="3988511" y="4300477"/>
            <a:ext cx="1097280" cy="1097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Mid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DF452A-3CF6-4873-8B34-59379B966B74}"/>
              </a:ext>
            </a:extLst>
          </p:cNvPr>
          <p:cNvSpPr/>
          <p:nvPr/>
        </p:nvSpPr>
        <p:spPr>
          <a:xfrm>
            <a:off x="6371226" y="4300477"/>
            <a:ext cx="1097280" cy="1097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Max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B4C657-79C5-419F-A668-07FCA4D62D0F}"/>
              </a:ext>
            </a:extLst>
          </p:cNvPr>
          <p:cNvSpPr/>
          <p:nvPr/>
        </p:nvSpPr>
        <p:spPr>
          <a:xfrm>
            <a:off x="1605797" y="4300477"/>
            <a:ext cx="1097280" cy="1097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Min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2CF33C4-C83A-4AD7-B151-17AD5DBED2CD}"/>
              </a:ext>
            </a:extLst>
          </p:cNvPr>
          <p:cNvCxnSpPr>
            <a:cxnSpLocks/>
            <a:stCxn id="8" idx="7"/>
            <a:endCxn id="6" idx="1"/>
          </p:cNvCxnSpPr>
          <p:nvPr/>
        </p:nvCxnSpPr>
        <p:spPr>
          <a:xfrm rot="16200000" flipH="1">
            <a:off x="5729386" y="3658635"/>
            <a:ext cx="23371" cy="1581698"/>
          </a:xfrm>
          <a:prstGeom prst="curvedConnector3">
            <a:avLst>
              <a:gd name="adj1" fmla="val -14641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7747607-D8ED-4BFA-A6DF-FD17FDDB8671}"/>
              </a:ext>
            </a:extLst>
          </p:cNvPr>
          <p:cNvCxnSpPr>
            <a:stCxn id="6" idx="3"/>
            <a:endCxn id="8" idx="5"/>
          </p:cNvCxnSpPr>
          <p:nvPr/>
        </p:nvCxnSpPr>
        <p:spPr>
          <a:xfrm rot="5400000">
            <a:off x="5728511" y="4458776"/>
            <a:ext cx="25123" cy="1581698"/>
          </a:xfrm>
          <a:prstGeom prst="curvedConnector3">
            <a:avLst>
              <a:gd name="adj1" fmla="val 1462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F4426EE-2F1E-403C-B6FA-69671DBB643E}"/>
              </a:ext>
            </a:extLst>
          </p:cNvPr>
          <p:cNvCxnSpPr>
            <a:cxnSpLocks/>
            <a:stCxn id="7" idx="7"/>
            <a:endCxn id="8" idx="1"/>
          </p:cNvCxnSpPr>
          <p:nvPr/>
        </p:nvCxnSpPr>
        <p:spPr>
          <a:xfrm rot="5400000" flipH="1" flipV="1">
            <a:off x="3322425" y="3657760"/>
            <a:ext cx="23371" cy="1583450"/>
          </a:xfrm>
          <a:prstGeom prst="curvedConnector3">
            <a:avLst>
              <a:gd name="adj1" fmla="val 15641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CC4FF4F-8ED3-4B46-AE16-725876E509E1}"/>
              </a:ext>
            </a:extLst>
          </p:cNvPr>
          <p:cNvCxnSpPr>
            <a:cxnSpLocks/>
            <a:stCxn id="8" idx="3"/>
            <a:endCxn id="7" idx="5"/>
          </p:cNvCxnSpPr>
          <p:nvPr/>
        </p:nvCxnSpPr>
        <p:spPr>
          <a:xfrm rot="5400000" flipH="1">
            <a:off x="3321549" y="4457901"/>
            <a:ext cx="25123" cy="1583450"/>
          </a:xfrm>
          <a:prstGeom prst="curvedConnector3">
            <a:avLst>
              <a:gd name="adj1" fmla="val -13620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971994-5EC9-4F81-8767-A8C32684DA79}"/>
              </a:ext>
            </a:extLst>
          </p:cNvPr>
          <p:cNvSpPr txBox="1"/>
          <p:nvPr/>
        </p:nvSpPr>
        <p:spPr>
          <a:xfrm>
            <a:off x="5226018" y="3759129"/>
            <a:ext cx="1325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+ is prepressed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35428-252A-459C-AA0B-7DFFF3CB79CA}"/>
              </a:ext>
            </a:extLst>
          </p:cNvPr>
          <p:cNvSpPr txBox="1"/>
          <p:nvPr/>
        </p:nvSpPr>
        <p:spPr>
          <a:xfrm>
            <a:off x="2716697" y="3743533"/>
            <a:ext cx="1325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+ is prepressed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EA581-E9E1-4736-A9B9-9E2B6661B171}"/>
              </a:ext>
            </a:extLst>
          </p:cNvPr>
          <p:cNvSpPr txBox="1"/>
          <p:nvPr/>
        </p:nvSpPr>
        <p:spPr>
          <a:xfrm>
            <a:off x="5078289" y="5624217"/>
            <a:ext cx="31935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- is prepressed OR P is pressed for 30 secs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34903-179A-4A76-8400-8444E4126D99}"/>
              </a:ext>
            </a:extLst>
          </p:cNvPr>
          <p:cNvSpPr txBox="1"/>
          <p:nvPr/>
        </p:nvSpPr>
        <p:spPr>
          <a:xfrm>
            <a:off x="2032503" y="5656453"/>
            <a:ext cx="31935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- is prepressed OR P is pressed for 30 secs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FF0578-DB80-45CA-AC27-41206818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244530A5-FC35-4C92-BF98-161CC5BB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1501775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FA7F-090E-46C9-B021-ABC26E26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5756-1F17-42AF-A174-32602EBEE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71"/>
            <a:ext cx="7886700" cy="878095"/>
          </a:xfrm>
        </p:spPr>
        <p:txBody>
          <a:bodyPr>
            <a:normAutofit/>
          </a:bodyPr>
          <a:lstStyle/>
          <a:p>
            <a:r>
              <a:rPr lang="en-US" dirty="0"/>
              <a:t>P Led is ON if P is pressed </a:t>
            </a:r>
          </a:p>
          <a:p>
            <a:r>
              <a:rPr lang="en-US" dirty="0"/>
              <a:t>3 x SSD indicate speed level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EB701-4D38-44D9-BC4C-D7BE2578E8BF}"/>
              </a:ext>
            </a:extLst>
          </p:cNvPr>
          <p:cNvGrpSpPr/>
          <p:nvPr/>
        </p:nvGrpSpPr>
        <p:grpSpPr>
          <a:xfrm>
            <a:off x="1039255" y="4275699"/>
            <a:ext cx="1514036" cy="1194784"/>
            <a:chOff x="3538024" y="3400986"/>
            <a:chExt cx="5115951" cy="2546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9BF2C7-9900-405C-972C-0842C8D852B2}"/>
                </a:ext>
              </a:extLst>
            </p:cNvPr>
            <p:cNvSpPr/>
            <p:nvPr/>
          </p:nvSpPr>
          <p:spPr>
            <a:xfrm>
              <a:off x="3538024" y="3400986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9F742E-13DA-4CF9-9E12-04C75EBFA409}"/>
                </a:ext>
              </a:extLst>
            </p:cNvPr>
            <p:cNvSpPr/>
            <p:nvPr/>
          </p:nvSpPr>
          <p:spPr>
            <a:xfrm>
              <a:off x="5294141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0151D-990B-4097-AEAC-4F44795FA449}"/>
                </a:ext>
              </a:extLst>
            </p:cNvPr>
            <p:cNvSpPr/>
            <p:nvPr/>
          </p:nvSpPr>
          <p:spPr>
            <a:xfrm>
              <a:off x="7050258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D4DD9E-507B-43F9-8605-630828BE3183}"/>
                </a:ext>
              </a:extLst>
            </p:cNvPr>
            <p:cNvCxnSpPr/>
            <p:nvPr/>
          </p:nvCxnSpPr>
          <p:spPr>
            <a:xfrm>
              <a:off x="3727938" y="5514535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2CE97E-BF39-4E52-823E-233373323316}"/>
                </a:ext>
              </a:extLst>
            </p:cNvPr>
            <p:cNvCxnSpPr/>
            <p:nvPr/>
          </p:nvCxnSpPr>
          <p:spPr>
            <a:xfrm>
              <a:off x="5505156" y="5484055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27C55AD-EB18-449E-9578-7860B1639FF3}"/>
                </a:ext>
              </a:extLst>
            </p:cNvPr>
            <p:cNvCxnSpPr/>
            <p:nvPr/>
          </p:nvCxnSpPr>
          <p:spPr>
            <a:xfrm>
              <a:off x="5505156" y="4693920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B4A777E-A34F-4B3D-8719-9F5EDF8C043C}"/>
                </a:ext>
              </a:extLst>
            </p:cNvPr>
            <p:cNvCxnSpPr/>
            <p:nvPr/>
          </p:nvCxnSpPr>
          <p:spPr>
            <a:xfrm>
              <a:off x="7190935" y="3889717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B4E1DF-0603-4001-AF34-340C7DB4C257}"/>
                </a:ext>
              </a:extLst>
            </p:cNvPr>
            <p:cNvCxnSpPr/>
            <p:nvPr/>
          </p:nvCxnSpPr>
          <p:spPr>
            <a:xfrm>
              <a:off x="7190935" y="5355101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1E7B91-BBAB-4987-A6A7-11B96E7B7751}"/>
                </a:ext>
              </a:extLst>
            </p:cNvPr>
            <p:cNvCxnSpPr/>
            <p:nvPr/>
          </p:nvCxnSpPr>
          <p:spPr>
            <a:xfrm>
              <a:off x="7190935" y="4564966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C2D50C7-2EE9-466F-906C-6A7EDC4E9EB2}"/>
              </a:ext>
            </a:extLst>
          </p:cNvPr>
          <p:cNvSpPr txBox="1"/>
          <p:nvPr/>
        </p:nvSpPr>
        <p:spPr>
          <a:xfrm>
            <a:off x="875892" y="3820336"/>
            <a:ext cx="1709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High Speed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CEC8F1-472E-44B7-97DB-5112ED25E210}"/>
              </a:ext>
            </a:extLst>
          </p:cNvPr>
          <p:cNvGrpSpPr/>
          <p:nvPr/>
        </p:nvGrpSpPr>
        <p:grpSpPr>
          <a:xfrm>
            <a:off x="3348115" y="4285911"/>
            <a:ext cx="1514036" cy="1194784"/>
            <a:chOff x="3538024" y="3400986"/>
            <a:chExt cx="5115951" cy="25461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8CAB11-D960-4364-A68A-3B63B64767B7}"/>
                </a:ext>
              </a:extLst>
            </p:cNvPr>
            <p:cNvSpPr/>
            <p:nvPr/>
          </p:nvSpPr>
          <p:spPr>
            <a:xfrm>
              <a:off x="3538024" y="3400986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B9B546-A5ED-40F1-A6B6-91F094FBE66E}"/>
                </a:ext>
              </a:extLst>
            </p:cNvPr>
            <p:cNvSpPr/>
            <p:nvPr/>
          </p:nvSpPr>
          <p:spPr>
            <a:xfrm>
              <a:off x="5294141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E58BB-B857-4DD8-9232-0AE6A1148543}"/>
                </a:ext>
              </a:extLst>
            </p:cNvPr>
            <p:cNvSpPr/>
            <p:nvPr/>
          </p:nvSpPr>
          <p:spPr>
            <a:xfrm>
              <a:off x="7050258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FDD21-C295-47A0-8EFD-8EFEBF61686E}"/>
                </a:ext>
              </a:extLst>
            </p:cNvPr>
            <p:cNvCxnSpPr/>
            <p:nvPr/>
          </p:nvCxnSpPr>
          <p:spPr>
            <a:xfrm>
              <a:off x="3727938" y="5514535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0298B5-A6E0-4564-8BA9-7BEA00A35717}"/>
                </a:ext>
              </a:extLst>
            </p:cNvPr>
            <p:cNvCxnSpPr/>
            <p:nvPr/>
          </p:nvCxnSpPr>
          <p:spPr>
            <a:xfrm>
              <a:off x="5505156" y="5484055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9A9A95-3AAE-4212-AC6B-7982CCBA91E1}"/>
                </a:ext>
              </a:extLst>
            </p:cNvPr>
            <p:cNvCxnSpPr/>
            <p:nvPr/>
          </p:nvCxnSpPr>
          <p:spPr>
            <a:xfrm>
              <a:off x="5505156" y="4693920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1ACDDDB-E237-429B-9E92-8C1CBD9D90D9}"/>
              </a:ext>
            </a:extLst>
          </p:cNvPr>
          <p:cNvSpPr txBox="1"/>
          <p:nvPr/>
        </p:nvSpPr>
        <p:spPr>
          <a:xfrm>
            <a:off x="3184752" y="3830547"/>
            <a:ext cx="1709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Mid Speed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834AA2-C40B-4F26-9DBE-DC383118306A}"/>
              </a:ext>
            </a:extLst>
          </p:cNvPr>
          <p:cNvGrpSpPr/>
          <p:nvPr/>
        </p:nvGrpSpPr>
        <p:grpSpPr>
          <a:xfrm>
            <a:off x="5855506" y="4285911"/>
            <a:ext cx="1514036" cy="1194784"/>
            <a:chOff x="3538024" y="3400986"/>
            <a:chExt cx="5115951" cy="2546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5493A0-5370-4900-9327-A09F26EC7F6A}"/>
                </a:ext>
              </a:extLst>
            </p:cNvPr>
            <p:cNvSpPr/>
            <p:nvPr/>
          </p:nvSpPr>
          <p:spPr>
            <a:xfrm>
              <a:off x="3538024" y="3400986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54009D-E1AB-42D1-ABCE-D2492DC375C7}"/>
                </a:ext>
              </a:extLst>
            </p:cNvPr>
            <p:cNvSpPr/>
            <p:nvPr/>
          </p:nvSpPr>
          <p:spPr>
            <a:xfrm>
              <a:off x="5294141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43FCB9-3370-4D1B-A35F-130517A58DD3}"/>
                </a:ext>
              </a:extLst>
            </p:cNvPr>
            <p:cNvSpPr/>
            <p:nvPr/>
          </p:nvSpPr>
          <p:spPr>
            <a:xfrm>
              <a:off x="7050258" y="3429000"/>
              <a:ext cx="1603717" cy="2518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6C12D4-3A0E-4316-871B-6D4FBD1E80E0}"/>
                </a:ext>
              </a:extLst>
            </p:cNvPr>
            <p:cNvCxnSpPr/>
            <p:nvPr/>
          </p:nvCxnSpPr>
          <p:spPr>
            <a:xfrm>
              <a:off x="3727938" y="5514535"/>
              <a:ext cx="1181687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43A1CC2-BEAE-4BFE-8092-B04D014E55FD}"/>
              </a:ext>
            </a:extLst>
          </p:cNvPr>
          <p:cNvSpPr txBox="1"/>
          <p:nvPr/>
        </p:nvSpPr>
        <p:spPr>
          <a:xfrm>
            <a:off x="5692144" y="3830547"/>
            <a:ext cx="1709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Low Speed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6699698-4E42-48A2-9849-79377932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9C43DDB8-F761-4777-9E6A-7532495E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73559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0E3A-AB4F-4ABE-A95F-1BD0AE3D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0CEC-5ED3-4884-BFD4-6F54DC93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70"/>
            <a:ext cx="7886700" cy="37742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Firing @ 10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Firing pulse 100 micro seconds </a:t>
            </a:r>
          </a:p>
          <a:p>
            <a:pPr lvl="1"/>
            <a:r>
              <a:rPr lang="en-US" dirty="0"/>
              <a:t>Min Speed </a:t>
            </a:r>
            <a:r>
              <a:rPr lang="en-US" dirty="0">
                <a:sym typeface="Wingdings" panose="05000000000000000000" pitchFamily="2" charset="2"/>
              </a:rPr>
              <a:t> 140 degrees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Mid Speed   90 degrees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Max Speed   10 degrees</a:t>
            </a:r>
            <a:endParaRPr lang="en-US" dirty="0"/>
          </a:p>
          <a:p>
            <a:r>
              <a:rPr lang="en-US" dirty="0"/>
              <a:t>Soft switching @ 40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degree change every 40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Startup: 170 </a:t>
            </a:r>
            <a:r>
              <a:rPr lang="en-US" dirty="0">
                <a:sym typeface="Wingdings" panose="05000000000000000000" pitchFamily="2" charset="2"/>
              </a:rPr>
              <a:t> 90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Speed change</a:t>
            </a:r>
            <a:endParaRPr lang="en-US" dirty="0"/>
          </a:p>
          <a:p>
            <a:r>
              <a:rPr lang="en-US" dirty="0"/>
              <a:t>Harmonic Reduction @ 20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angle = 5 degrees </a:t>
            </a:r>
          </a:p>
          <a:p>
            <a:pPr lvl="1"/>
            <a:r>
              <a:rPr lang="en-US" dirty="0"/>
              <a:t>Kurtz Technique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DF8F-6DBE-4F80-99A4-9A604912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93" y="1628181"/>
            <a:ext cx="3907631" cy="35218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896DB-B894-4D1C-A4D2-D2BCF28E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A38AA-E2DB-433E-BF04-CF280C49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5CB8-5509-4873-89CC-F465FC8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Module = 1 or More Function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F90F92-8BF1-4269-9AAE-E6C85C6E1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static design point of view, a module should have:</a:t>
            </a:r>
          </a:p>
          <a:p>
            <a:pPr lvl="1"/>
            <a:r>
              <a:rPr lang="en-US" dirty="0"/>
              <a:t>1 Initialization function </a:t>
            </a:r>
          </a:p>
          <a:p>
            <a:pPr lvl="2"/>
            <a:r>
              <a:rPr lang="en-US" dirty="0"/>
              <a:t>Initializes HW</a:t>
            </a:r>
          </a:p>
          <a:p>
            <a:pPr lvl="2"/>
            <a:r>
              <a:rPr lang="en-US" dirty="0"/>
              <a:t>Initializes data structures </a:t>
            </a:r>
          </a:p>
          <a:p>
            <a:pPr lvl="2"/>
            <a:r>
              <a:rPr lang="en-US" dirty="0"/>
              <a:t>Initializes both </a:t>
            </a:r>
          </a:p>
          <a:p>
            <a:pPr lvl="1"/>
            <a:r>
              <a:rPr lang="en-US" dirty="0"/>
              <a:t>1 or more Update functions </a:t>
            </a:r>
          </a:p>
          <a:p>
            <a:pPr lvl="2"/>
            <a:r>
              <a:rPr lang="en-US" dirty="0"/>
              <a:t>Update something </a:t>
            </a:r>
          </a:p>
          <a:p>
            <a:pPr lvl="2"/>
            <a:r>
              <a:rPr lang="en-US" dirty="0"/>
              <a:t>Do the module logic </a:t>
            </a:r>
          </a:p>
          <a:p>
            <a:pPr lvl="1"/>
            <a:r>
              <a:rPr lang="en-US" dirty="0"/>
              <a:t>0 or more setter functions </a:t>
            </a:r>
          </a:p>
          <a:p>
            <a:pPr lvl="2"/>
            <a:r>
              <a:rPr lang="en-US" dirty="0"/>
              <a:t>Set something in the module </a:t>
            </a:r>
          </a:p>
          <a:p>
            <a:pPr lvl="1"/>
            <a:r>
              <a:rPr lang="en-US" dirty="0"/>
              <a:t>0 or more getter functions </a:t>
            </a:r>
          </a:p>
          <a:p>
            <a:pPr lvl="2"/>
            <a:r>
              <a:rPr lang="en-US" dirty="0"/>
              <a:t>Get something from the module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4986-6EB5-4D13-B074-1AF1F7B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0ADD8-1392-49F0-AB69-BA01650A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0" y="2057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Watch-dog = init + update only</a:t>
            </a:r>
          </a:p>
        </p:txBody>
      </p:sp>
    </p:spTree>
    <p:extLst>
      <p:ext uri="{BB962C8B-B14F-4D97-AF65-F5344CB8AC3E}">
        <p14:creationId xmlns:p14="http://schemas.microsoft.com/office/powerpoint/2010/main" val="294575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5CB8-5509-4873-89CC-F465FC8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Module = 1 or More Function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4986-6EB5-4D13-B074-1AF1F7B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DF709-F9A7-40E1-BFD4-FD18D48A203D}"/>
              </a:ext>
            </a:extLst>
          </p:cNvPr>
          <p:cNvSpPr/>
          <p:nvPr/>
        </p:nvSpPr>
        <p:spPr>
          <a:xfrm>
            <a:off x="3697200" y="3200400"/>
            <a:ext cx="2057400" cy="1600200"/>
          </a:xfrm>
          <a:prstGeom prst="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b="1" dirty="0"/>
              <a:t>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66F1E6-DD79-4A0C-B624-1E82955FC3D5}"/>
              </a:ext>
            </a:extLst>
          </p:cNvPr>
          <p:cNvCxnSpPr>
            <a:endCxn id="12" idx="0"/>
          </p:cNvCxnSpPr>
          <p:nvPr/>
        </p:nvCxnSpPr>
        <p:spPr>
          <a:xfrm>
            <a:off x="4725900" y="2347119"/>
            <a:ext cx="0" cy="8532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009031-5843-4265-A7C1-34E4DD789305}"/>
              </a:ext>
            </a:extLst>
          </p:cNvPr>
          <p:cNvSpPr txBox="1"/>
          <p:nvPr/>
        </p:nvSpPr>
        <p:spPr>
          <a:xfrm>
            <a:off x="4040100" y="1966119"/>
            <a:ext cx="1714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MOD_Init</a:t>
            </a:r>
            <a:r>
              <a:rPr lang="en-US" dirty="0"/>
              <a:t>(…)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251A89-0677-439A-8D25-762C46B770BD}"/>
              </a:ext>
            </a:extLst>
          </p:cNvPr>
          <p:cNvCxnSpPr/>
          <p:nvPr/>
        </p:nvCxnSpPr>
        <p:spPr>
          <a:xfrm>
            <a:off x="2841900" y="3566319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F8C9D9-8EA4-41B6-B46E-D496B4891F9D}"/>
              </a:ext>
            </a:extLst>
          </p:cNvPr>
          <p:cNvCxnSpPr/>
          <p:nvPr/>
        </p:nvCxnSpPr>
        <p:spPr>
          <a:xfrm>
            <a:off x="2841900" y="4480719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C38A6E-D9F4-4CF8-B982-64E27D77543D}"/>
              </a:ext>
            </a:extLst>
          </p:cNvPr>
          <p:cNvSpPr txBox="1"/>
          <p:nvPr/>
        </p:nvSpPr>
        <p:spPr>
          <a:xfrm>
            <a:off x="519750" y="3838336"/>
            <a:ext cx="25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MOD_SetSomething</a:t>
            </a:r>
            <a:r>
              <a:rPr lang="en-US" dirty="0"/>
              <a:t>(…)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92D53-79AA-4292-B3F9-EB59622BA37E}"/>
              </a:ext>
            </a:extLst>
          </p:cNvPr>
          <p:cNvCxnSpPr/>
          <p:nvPr/>
        </p:nvCxnSpPr>
        <p:spPr>
          <a:xfrm>
            <a:off x="5734050" y="3581400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4E12D-1E77-465E-AA1D-5E0BAFBB9DE8}"/>
              </a:ext>
            </a:extLst>
          </p:cNvPr>
          <p:cNvCxnSpPr/>
          <p:nvPr/>
        </p:nvCxnSpPr>
        <p:spPr>
          <a:xfrm>
            <a:off x="5734050" y="4495800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79AD06-9371-4527-84F1-F821903C7B70}"/>
              </a:ext>
            </a:extLst>
          </p:cNvPr>
          <p:cNvSpPr txBox="1"/>
          <p:nvPr/>
        </p:nvSpPr>
        <p:spPr>
          <a:xfrm>
            <a:off x="6394950" y="3777735"/>
            <a:ext cx="25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MOD_GetSomething</a:t>
            </a:r>
            <a:r>
              <a:rPr lang="en-US" dirty="0"/>
              <a:t>(…)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2C86F0D-2F12-4703-9FF5-972B546D0134}"/>
              </a:ext>
            </a:extLst>
          </p:cNvPr>
          <p:cNvSpPr/>
          <p:nvPr/>
        </p:nvSpPr>
        <p:spPr>
          <a:xfrm>
            <a:off x="4628175" y="3581400"/>
            <a:ext cx="914400" cy="914400"/>
          </a:xfrm>
          <a:prstGeom prst="arc">
            <a:avLst>
              <a:gd name="adj1" fmla="val 16200000"/>
              <a:gd name="adj2" fmla="val 8023618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C4EEC-F2C0-4822-938B-A6791DAC7C27}"/>
              </a:ext>
            </a:extLst>
          </p:cNvPr>
          <p:cNvSpPr txBox="1"/>
          <p:nvPr/>
        </p:nvSpPr>
        <p:spPr>
          <a:xfrm>
            <a:off x="2951700" y="5040351"/>
            <a:ext cx="37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MOD_UpdateSomething</a:t>
            </a:r>
            <a:r>
              <a:rPr lang="en-US" dirty="0"/>
              <a:t>(void)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3F8579A7-EC02-449B-B23A-9EFB7575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667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Setters sets one value at a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2666999"/>
            <a:ext cx="186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Getters gives one </a:t>
            </a:r>
          </a:p>
          <a:p>
            <a:r>
              <a:rPr lang="en-US" dirty="0">
                <a:solidFill>
                  <a:srgbClr val="FF0000"/>
                </a:solidFill>
              </a:rPr>
              <a:t>value at a time</a:t>
            </a:r>
          </a:p>
        </p:txBody>
      </p:sp>
    </p:spTree>
    <p:extLst>
      <p:ext uri="{BB962C8B-B14F-4D97-AF65-F5344CB8AC3E}">
        <p14:creationId xmlns:p14="http://schemas.microsoft.com/office/powerpoint/2010/main" val="254632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5CB8-5509-4873-89CC-F465FC81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 Push Button Module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4986-6EB5-4D13-B074-1AF1F7B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DF709-F9A7-40E1-BFD4-FD18D48A203D}"/>
              </a:ext>
            </a:extLst>
          </p:cNvPr>
          <p:cNvSpPr/>
          <p:nvPr/>
        </p:nvSpPr>
        <p:spPr>
          <a:xfrm>
            <a:off x="1579200" y="3200400"/>
            <a:ext cx="2057400" cy="1600200"/>
          </a:xfrm>
          <a:prstGeom prst="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b="1" dirty="0"/>
              <a:t>Push Button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66F1E6-DD79-4A0C-B624-1E82955FC3D5}"/>
              </a:ext>
            </a:extLst>
          </p:cNvPr>
          <p:cNvCxnSpPr>
            <a:endCxn id="12" idx="0"/>
          </p:cNvCxnSpPr>
          <p:nvPr/>
        </p:nvCxnSpPr>
        <p:spPr>
          <a:xfrm>
            <a:off x="2607900" y="2347119"/>
            <a:ext cx="0" cy="8532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009031-5843-4265-A7C1-34E4DD789305}"/>
              </a:ext>
            </a:extLst>
          </p:cNvPr>
          <p:cNvSpPr txBox="1"/>
          <p:nvPr/>
        </p:nvSpPr>
        <p:spPr>
          <a:xfrm>
            <a:off x="685800" y="1928733"/>
            <a:ext cx="36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void </a:t>
            </a:r>
            <a:r>
              <a:rPr lang="en-US" dirty="0" err="1"/>
              <a:t>PB_Init</a:t>
            </a:r>
            <a:r>
              <a:rPr lang="en-US" dirty="0"/>
              <a:t>(</a:t>
            </a:r>
            <a:r>
              <a:rPr lang="en-US" dirty="0" err="1"/>
              <a:t>tPB</a:t>
            </a:r>
            <a:r>
              <a:rPr lang="en-US" dirty="0"/>
              <a:t> pb, </a:t>
            </a:r>
            <a:r>
              <a:rPr lang="en-US" dirty="0" err="1"/>
              <a:t>tPB_State</a:t>
            </a:r>
            <a:r>
              <a:rPr lang="en-US" dirty="0"/>
              <a:t> state)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92D53-79AA-4292-B3F9-EB59622BA37E}"/>
              </a:ext>
            </a:extLst>
          </p:cNvPr>
          <p:cNvCxnSpPr/>
          <p:nvPr/>
        </p:nvCxnSpPr>
        <p:spPr>
          <a:xfrm>
            <a:off x="3616050" y="3581400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4E12D-1E77-465E-AA1D-5E0BAFBB9DE8}"/>
              </a:ext>
            </a:extLst>
          </p:cNvPr>
          <p:cNvCxnSpPr/>
          <p:nvPr/>
        </p:nvCxnSpPr>
        <p:spPr>
          <a:xfrm>
            <a:off x="3616050" y="4495800"/>
            <a:ext cx="855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79AD06-9371-4527-84F1-F821903C7B70}"/>
              </a:ext>
            </a:extLst>
          </p:cNvPr>
          <p:cNvSpPr txBox="1"/>
          <p:nvPr/>
        </p:nvSpPr>
        <p:spPr>
          <a:xfrm>
            <a:off x="4854300" y="3332996"/>
            <a:ext cx="31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tPB_State</a:t>
            </a:r>
            <a:r>
              <a:rPr lang="en-US" dirty="0"/>
              <a:t> </a:t>
            </a:r>
            <a:r>
              <a:rPr lang="en-US" dirty="0" err="1"/>
              <a:t>PB_GetState</a:t>
            </a:r>
            <a:r>
              <a:rPr lang="en-US" dirty="0"/>
              <a:t>(</a:t>
            </a:r>
            <a:r>
              <a:rPr lang="en-US" dirty="0" err="1"/>
              <a:t>tPB</a:t>
            </a:r>
            <a:r>
              <a:rPr lang="en-US" dirty="0"/>
              <a:t> pb)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2C86F0D-2F12-4703-9FF5-972B546D0134}"/>
              </a:ext>
            </a:extLst>
          </p:cNvPr>
          <p:cNvSpPr/>
          <p:nvPr/>
        </p:nvSpPr>
        <p:spPr>
          <a:xfrm>
            <a:off x="2656500" y="3548876"/>
            <a:ext cx="914400" cy="914400"/>
          </a:xfrm>
          <a:prstGeom prst="arc">
            <a:avLst>
              <a:gd name="adj1" fmla="val 16200000"/>
              <a:gd name="adj2" fmla="val 8023618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C4EEC-F2C0-4822-938B-A6791DAC7C27}"/>
              </a:ext>
            </a:extLst>
          </p:cNvPr>
          <p:cNvSpPr txBox="1"/>
          <p:nvPr/>
        </p:nvSpPr>
        <p:spPr>
          <a:xfrm>
            <a:off x="1158600" y="5040351"/>
            <a:ext cx="364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PB_UpdateState</a:t>
            </a:r>
            <a:r>
              <a:rPr lang="en-US" dirty="0"/>
              <a:t>(void)</a:t>
            </a:r>
          </a:p>
          <a:p>
            <a:r>
              <a:rPr lang="en-US" dirty="0"/>
              <a:t>void </a:t>
            </a:r>
            <a:r>
              <a:rPr lang="en-US" dirty="0" err="1"/>
              <a:t>PB_UpdatePressTimeMS</a:t>
            </a:r>
            <a:r>
              <a:rPr lang="en-US" dirty="0"/>
              <a:t>(void)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85651-65A0-4A49-B7DA-2D0AE899C477}"/>
              </a:ext>
            </a:extLst>
          </p:cNvPr>
          <p:cNvSpPr txBox="1"/>
          <p:nvPr/>
        </p:nvSpPr>
        <p:spPr>
          <a:xfrm>
            <a:off x="4835250" y="4279663"/>
            <a:ext cx="385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u16 </a:t>
            </a:r>
            <a:r>
              <a:rPr lang="en-US" dirty="0" err="1"/>
              <a:t>PB_GetPressTimeMS</a:t>
            </a:r>
            <a:r>
              <a:rPr lang="en-US" dirty="0"/>
              <a:t>(</a:t>
            </a:r>
            <a:r>
              <a:rPr lang="en-US" dirty="0" err="1"/>
              <a:t>tPB</a:t>
            </a:r>
            <a:r>
              <a:rPr lang="en-US" dirty="0"/>
              <a:t> pb)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B428F17F-F530-4F75-B7CE-C4A12900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0" y="1417638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the driver/module works with multiple instances, then the function will need to differentiate between them so use a parameter for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6037" y="4833363"/>
            <a:ext cx="332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For every getter, it’s better to have a parameter in the initialization function otherwise, a default will be used</a:t>
            </a:r>
          </a:p>
        </p:txBody>
      </p:sp>
    </p:spTree>
    <p:extLst>
      <p:ext uri="{BB962C8B-B14F-4D97-AF65-F5344CB8AC3E}">
        <p14:creationId xmlns:p14="http://schemas.microsoft.com/office/powerpoint/2010/main" val="15043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5CB8-5509-4873-89CC-F465FC8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Module = 1 or More Function – Revisited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F90F92-8BF1-4269-9AAE-E6C85C6E1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dynamic design point of view, we classify module functions into: </a:t>
            </a:r>
          </a:p>
          <a:p>
            <a:pPr lvl="1"/>
            <a:r>
              <a:rPr lang="en-US" dirty="0"/>
              <a:t>Initialization: Called once before module usage most probably during initialization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Task: Period or Aperiodic and called by the OS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ISR: Periodic or Aperiodic and called by the HW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Function: Is not one of the above types and can be called from any other function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4986-6EB5-4D13-B074-1AF1F7B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E6551-3061-4FA6-A561-4AFF6615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3200" y="2971800"/>
            <a:ext cx="229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Isr if the event is faster than the 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462039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function has no time properties and it’s called from init/task/isr</a:t>
            </a:r>
          </a:p>
        </p:txBody>
      </p:sp>
    </p:spTree>
    <p:extLst>
      <p:ext uri="{BB962C8B-B14F-4D97-AF65-F5344CB8AC3E}">
        <p14:creationId xmlns:p14="http://schemas.microsoft.com/office/powerpoint/2010/main" val="408644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BB0B-9454-41E4-93CF-F170326D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Function Classification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1B0210-5549-467B-B9F9-BAD90B47B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7BDEFC-F80E-4FB2-AEC4-B89FBF5DEA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Initialization </a:t>
            </a:r>
          </a:p>
          <a:p>
            <a:endParaRPr lang="en-US" dirty="0"/>
          </a:p>
          <a:p>
            <a:r>
              <a:rPr lang="en-US" dirty="0"/>
              <a:t>Update </a:t>
            </a:r>
          </a:p>
          <a:p>
            <a:endParaRPr lang="en-US" dirty="0"/>
          </a:p>
          <a:p>
            <a:r>
              <a:rPr lang="en-US" dirty="0"/>
              <a:t>Setter </a:t>
            </a:r>
          </a:p>
          <a:p>
            <a:endParaRPr lang="en-US" dirty="0"/>
          </a:p>
          <a:p>
            <a:r>
              <a:rPr lang="en-US" dirty="0"/>
              <a:t>Getter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FFEF7F-6388-4ADD-94E0-4B877C615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Dynamic Design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56CECD-E818-4637-A2C9-6D2AB2E9BA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  <a:p>
            <a:endParaRPr lang="en-US" dirty="0"/>
          </a:p>
          <a:p>
            <a:r>
              <a:rPr lang="en-US" dirty="0"/>
              <a:t>Task </a:t>
            </a:r>
          </a:p>
          <a:p>
            <a:endParaRPr lang="en-US" dirty="0"/>
          </a:p>
          <a:p>
            <a:r>
              <a:rPr lang="en-US" dirty="0"/>
              <a:t>ISR</a:t>
            </a:r>
          </a:p>
          <a:p>
            <a:endParaRPr lang="en-US" dirty="0"/>
          </a:p>
          <a:p>
            <a:r>
              <a:rPr lang="en-US" dirty="0"/>
              <a:t>Function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28CF-81A8-4191-834D-A280496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5B098BE-C739-46DF-8B74-BB128978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64480" y="2339640"/>
              <a:ext cx="7787160" cy="2580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5120" y="2330280"/>
                <a:ext cx="7805880" cy="25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0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Understanding embedded software design and its different aspects </a:t>
            </a:r>
          </a:p>
          <a:p>
            <a:endParaRPr lang="en-US"/>
          </a:p>
          <a:p>
            <a:r>
              <a:rPr lang="en-US"/>
              <a:t>Learn about scalable fundamentals techniques/tools for embedded software design </a:t>
            </a:r>
          </a:p>
          <a:p>
            <a:endParaRPr lang="en-US"/>
          </a:p>
          <a:p>
            <a:r>
              <a:rPr lang="en-US"/>
              <a:t>Design and Implement software on small µ-controllers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C31602A-7775-4695-B647-8EF18D12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5CB8-5509-4873-89CC-F465FC8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Push Button Module – Revisited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52A6-9328-428B-A2AD-064D1E97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PB_Init</a:t>
            </a:r>
            <a:r>
              <a:rPr lang="en-US" dirty="0"/>
              <a:t> is an initialization function </a:t>
            </a:r>
          </a:p>
          <a:p>
            <a:endParaRPr lang="en-US" dirty="0"/>
          </a:p>
          <a:p>
            <a:r>
              <a:rPr lang="en-US" dirty="0" err="1"/>
              <a:t>PB_UpdateState</a:t>
            </a:r>
            <a:r>
              <a:rPr lang="en-US" dirty="0"/>
              <a:t> can be a task or ISR </a:t>
            </a:r>
          </a:p>
          <a:p>
            <a:endParaRPr lang="en-US" dirty="0"/>
          </a:p>
          <a:p>
            <a:r>
              <a:rPr lang="en-US" dirty="0" err="1"/>
              <a:t>PB_UpdatePressTimeMS</a:t>
            </a:r>
            <a:r>
              <a:rPr lang="en-US" dirty="0"/>
              <a:t> is a task </a:t>
            </a:r>
          </a:p>
          <a:p>
            <a:endParaRPr lang="en-US" dirty="0"/>
          </a:p>
          <a:p>
            <a:r>
              <a:rPr lang="en-US" dirty="0" err="1"/>
              <a:t>PB_GetState</a:t>
            </a:r>
            <a:r>
              <a:rPr lang="en-US" dirty="0"/>
              <a:t> is a function </a:t>
            </a:r>
          </a:p>
          <a:p>
            <a:endParaRPr lang="en-US" dirty="0"/>
          </a:p>
          <a:p>
            <a:r>
              <a:rPr lang="en-US" dirty="0" err="1"/>
              <a:t>PB_GetPressTimeMS</a:t>
            </a:r>
            <a:r>
              <a:rPr lang="en-US" dirty="0"/>
              <a:t> is a function 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4986-6EB5-4D13-B074-1AF1F7B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347C-B227-4256-82E4-E0FCE080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2568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A1DB-ACEC-4B8F-B680-EE7F958D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1: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B9BE-1727-4D09-8FB3-E766BD87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identify and classify the functions of the following modules:</a:t>
            </a:r>
          </a:p>
          <a:p>
            <a:pPr lvl="1"/>
            <a:r>
              <a:rPr lang="en-US" dirty="0"/>
              <a:t>Seven Segment Display driver that controls multiple seven segment displays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HW timer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4BBC-EF8E-4380-8A23-E36CB51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99E8705-A48A-4668-8170-F7EA2080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53985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b="1" dirty="0">
                <a:solidFill>
                  <a:srgbClr val="FF0000"/>
                </a:solidFill>
              </a:rPr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2CD4723-39E3-4AA1-AA1E-AED18FF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5536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CD3E-2BE8-4641-A7E3-52D119AF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Talking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38A6-2FB6-46AC-9F82-05DE485A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M1_GetSomething</a:t>
            </a:r>
          </a:p>
          <a:p>
            <a:pPr lvl="1"/>
            <a:r>
              <a:rPr lang="en-US" dirty="0"/>
              <a:t>Implemented in M1 and called in M2</a:t>
            </a:r>
          </a:p>
          <a:p>
            <a:endParaRPr lang="en-US" dirty="0"/>
          </a:p>
          <a:p>
            <a:r>
              <a:rPr lang="en-US" dirty="0"/>
              <a:t>M2_SetSomething</a:t>
            </a:r>
          </a:p>
          <a:p>
            <a:pPr lvl="1"/>
            <a:r>
              <a:rPr lang="en-US"/>
              <a:t>Implemented in M2 and called in M1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8531-42B5-4C9A-9D77-4925FA4D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6BB9D-B083-4B7F-81D1-9A5A6ED7B0E3}"/>
              </a:ext>
            </a:extLst>
          </p:cNvPr>
          <p:cNvSpPr/>
          <p:nvPr/>
        </p:nvSpPr>
        <p:spPr>
          <a:xfrm>
            <a:off x="838200" y="4191000"/>
            <a:ext cx="2057400" cy="1600200"/>
          </a:xfrm>
          <a:prstGeom prst="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Module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31287E-B796-4D13-924D-F0F04671F627}"/>
              </a:ext>
            </a:extLst>
          </p:cNvPr>
          <p:cNvSpPr/>
          <p:nvPr/>
        </p:nvSpPr>
        <p:spPr>
          <a:xfrm>
            <a:off x="5951400" y="4191000"/>
            <a:ext cx="2057400" cy="1600200"/>
          </a:xfrm>
          <a:prstGeom prst="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Module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82B9F0-596B-4B84-8379-ECA133DAB4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95600" y="4991100"/>
            <a:ext cx="3055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4EDBC9-2D00-422E-93EA-2DC32AF7E904}"/>
              </a:ext>
            </a:extLst>
          </p:cNvPr>
          <p:cNvSpPr txBox="1"/>
          <p:nvPr/>
        </p:nvSpPr>
        <p:spPr>
          <a:xfrm>
            <a:off x="3208200" y="402887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M1_GetSomething (…)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M2_SetSomething(…)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98508D0-E839-4A9A-B906-C5FA081E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24334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to perform communication between senders and receivers </a:t>
            </a:r>
          </a:p>
          <a:p>
            <a:endParaRPr lang="en-US" dirty="0"/>
          </a:p>
          <a:p>
            <a:r>
              <a:rPr lang="en-US" dirty="0"/>
              <a:t>Inter-task communication problems mainly are:</a:t>
            </a:r>
          </a:p>
          <a:p>
            <a:pPr lvl="1"/>
            <a:r>
              <a:rPr lang="en-US" dirty="0"/>
              <a:t>Sender is not ready </a:t>
            </a:r>
          </a:p>
          <a:p>
            <a:pPr lvl="1"/>
            <a:r>
              <a:rPr lang="en-US" dirty="0"/>
              <a:t>Receiver is not ready</a:t>
            </a:r>
          </a:p>
          <a:p>
            <a:pPr lvl="1"/>
            <a:r>
              <a:rPr lang="en-US" dirty="0"/>
              <a:t>Both are ready and operating @ different rates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751549"/>
            <a:ext cx="4419600" cy="2489708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03CA7D9-5AAC-4797-9BDD-AFE19521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4593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 result for broadca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438400"/>
            <a:ext cx="28289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Data Broadcast Protocol  (Asynchronous)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continuously posts most recent data to a global storage.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Receiver retrieves latest data when needed.</a:t>
            </a:r>
          </a:p>
          <a:p>
            <a:pPr marL="400050"/>
            <a:endParaRPr lang="en-US" dirty="0"/>
          </a:p>
          <a:p>
            <a:pPr marL="400050"/>
            <a:r>
              <a:rPr lang="en-US" dirty="0"/>
              <a:t>When to use</a:t>
            </a:r>
          </a:p>
          <a:p>
            <a:pPr marL="800100" lvl="1"/>
            <a:r>
              <a:rPr lang="en-US" dirty="0"/>
              <a:t>Data does need to include event information and/or</a:t>
            </a:r>
          </a:p>
          <a:p>
            <a:pPr marL="800100" lvl="1"/>
            <a:r>
              <a:rPr lang="en-US" dirty="0"/>
              <a:t>Data is meaningful when combined with other events.</a:t>
            </a:r>
          </a:p>
          <a:p>
            <a:pPr marL="800100" lvl="1"/>
            <a:r>
              <a:rPr lang="en-US" dirty="0"/>
              <a:t>No handshaking</a:t>
            </a:r>
          </a:p>
          <a:p>
            <a:pPr marL="400050"/>
            <a:endParaRPr lang="en-US" dirty="0"/>
          </a:p>
          <a:p>
            <a:pPr marL="400050"/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DE01982-70EF-47AC-9247-91E479D3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326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Data Broadcast Protocol  (Asynchronous) </a:t>
            </a:r>
            <a:r>
              <a:rPr lang="en-US" baseline="-25000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/>
            <a:r>
              <a:rPr lang="en-US" dirty="0"/>
              <a:t>Limitations</a:t>
            </a:r>
          </a:p>
          <a:p>
            <a:pPr marL="800100" lvl="1"/>
            <a:r>
              <a:rPr lang="en-US" dirty="0"/>
              <a:t>Sender must complete any data update before receiver is allowed to read data. </a:t>
            </a:r>
          </a:p>
          <a:p>
            <a:pPr marL="800100" lvl="1"/>
            <a:r>
              <a:rPr lang="en-US" dirty="0"/>
              <a:t>Receiver will have to wait for a flag or tolerate partially updated data. </a:t>
            </a:r>
          </a:p>
          <a:p>
            <a:pPr marL="400050"/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8C138F1-4026-4BD6-A08A-DDA6D41B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605945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928923"/>
            <a:ext cx="2095500" cy="3557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 Protocol (Synchronous)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AKA event-driven single transfer </a:t>
            </a:r>
          </a:p>
          <a:p>
            <a:endParaRPr lang="en-US" dirty="0"/>
          </a:p>
          <a:p>
            <a:r>
              <a:rPr lang="en-US" dirty="0"/>
              <a:t>Instructions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checks for last transfer completion and waits if not.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posts recent data to a global storage.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indicates new data by a flag.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can wait for flag or continue with other activities.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Receiver checks the flag and receives data if needed.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After reception, receiver changes flag sate.</a:t>
            </a:r>
          </a:p>
          <a:p>
            <a:pPr marL="400050"/>
            <a:endParaRPr lang="en-US" dirty="0"/>
          </a:p>
          <a:p>
            <a:pPr marL="400050"/>
            <a:r>
              <a:rPr lang="en-US" dirty="0"/>
              <a:t>When to use</a:t>
            </a:r>
          </a:p>
          <a:p>
            <a:pPr marL="800100" lvl="1"/>
            <a:r>
              <a:rPr lang="en-US" dirty="0"/>
              <a:t>Event information is needed and may not include data information.</a:t>
            </a:r>
          </a:p>
          <a:p>
            <a:pPr marL="800100" lvl="1"/>
            <a:r>
              <a:rPr lang="en-US" dirty="0"/>
              <a:t>Handshaking is needed. </a:t>
            </a:r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5A15F07-B7E8-4E60-BD05-DA223B92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06483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 Protocol (Synchronous) </a:t>
            </a:r>
            <a:r>
              <a:rPr lang="en-US" baseline="-25000" dirty="0"/>
              <a:t>cont’d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  <a:p>
            <a:pPr marL="800100" lvl="1"/>
            <a:r>
              <a:rPr lang="en-US" dirty="0"/>
              <a:t>Sender may idle waiting for receiver to complete reception.</a:t>
            </a:r>
          </a:p>
          <a:p>
            <a:pPr marL="1200150" lvl="2"/>
            <a:r>
              <a:rPr lang="en-US" dirty="0"/>
              <a:t>@ the initial check or after sending </a:t>
            </a:r>
          </a:p>
          <a:p>
            <a:pPr marL="800100" lvl="1"/>
            <a:endParaRPr lang="en-US" dirty="0"/>
          </a:p>
          <a:p>
            <a:pPr marL="800100" lvl="1"/>
            <a:r>
              <a:rPr lang="en-US" dirty="0"/>
              <a:t>Initial check is it really needed?</a:t>
            </a:r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2561973-F4AB-4DF0-9EDB-04451690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24228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 Protocol (Asynchronous)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AKA event-driven multielement transfer or message queuing </a:t>
            </a:r>
          </a:p>
          <a:p>
            <a:endParaRPr lang="en-US" dirty="0"/>
          </a:p>
          <a:p>
            <a:r>
              <a:rPr lang="en-US" dirty="0"/>
              <a:t>Instructions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checks if buffer is full.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posts recent data to buffer first empty location end if not full.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Sender can check receiver status.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Receiver checks if buffer not empty.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Receiver retrieves oldest data from buffer.</a:t>
            </a:r>
          </a:p>
          <a:p>
            <a:pPr marL="400050"/>
            <a:endParaRPr lang="en-US" dirty="0"/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50" y="3863181"/>
            <a:ext cx="3019425" cy="2038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93EEFE-694B-4CEB-9B60-A2B1BD42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5499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in any high-level programming language preferably C </a:t>
            </a:r>
          </a:p>
          <a:p>
            <a:endParaRPr lang="en-US" dirty="0"/>
          </a:p>
          <a:p>
            <a:r>
              <a:rPr lang="en-US" dirty="0"/>
              <a:t>Knowledge of µ-controller programming is a plus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B8163A-62EE-4C04-8D7C-8F16E7CF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Buffer Protocol (Asynchronous) </a:t>
            </a:r>
            <a:r>
              <a:rPr lang="en-US" baseline="-25000" dirty="0"/>
              <a:t>cont’d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/>
            <a:r>
              <a:rPr lang="en-US" dirty="0"/>
              <a:t>When to use</a:t>
            </a:r>
          </a:p>
          <a:p>
            <a:pPr marL="800100" lvl="1"/>
            <a:r>
              <a:rPr lang="en-US" dirty="0"/>
              <a:t>Event information is needed and may not include data information.</a:t>
            </a:r>
          </a:p>
          <a:p>
            <a:pPr marL="800100" lvl="1"/>
            <a:r>
              <a:rPr lang="en-US" dirty="0"/>
              <a:t>Sender and receiver operate @ different rates. </a:t>
            </a:r>
          </a:p>
          <a:p>
            <a:pPr marL="800100" lvl="1"/>
            <a:r>
              <a:rPr lang="en-US" dirty="0"/>
              <a:t>Handshaking is needed. </a:t>
            </a:r>
          </a:p>
          <a:p>
            <a:pPr marL="400050"/>
            <a:endParaRPr lang="en-US" dirty="0"/>
          </a:p>
          <a:p>
            <a:pPr marL="400050"/>
            <a:r>
              <a:rPr lang="en-US" dirty="0"/>
              <a:t>Limitations </a:t>
            </a:r>
          </a:p>
          <a:p>
            <a:pPr marL="800100" lvl="1"/>
            <a:r>
              <a:rPr lang="en-US" dirty="0"/>
              <a:t>Indices needed for writing and reading.</a:t>
            </a:r>
          </a:p>
          <a:p>
            <a:pPr marL="800100" lvl="1"/>
            <a:r>
              <a:rPr lang="en-US" dirty="0"/>
              <a:t>Handshaking is indirect through buffer.</a:t>
            </a:r>
          </a:p>
          <a:p>
            <a:pPr marL="800100" lvl="1"/>
            <a:r>
              <a:rPr lang="en-US" dirty="0"/>
              <a:t>Wrap around nature in case of circular buffers</a:t>
            </a:r>
          </a:p>
          <a:p>
            <a:pPr marL="800100" lvl="1"/>
            <a:endParaRPr lang="en-US" dirty="0"/>
          </a:p>
          <a:p>
            <a:pPr marL="400050"/>
            <a:endParaRPr lang="en-US" dirty="0"/>
          </a:p>
          <a:p>
            <a:pPr marL="800100" lvl="1"/>
            <a:endParaRPr lang="en-US" dirty="0"/>
          </a:p>
          <a:p>
            <a:pPr marL="800100" lvl="1"/>
            <a:endParaRPr lang="en-US" dirty="0"/>
          </a:p>
          <a:p>
            <a:pPr marL="400050">
              <a:buFont typeface="+mj-lt"/>
              <a:buAutoNum type="arabicPeriod"/>
            </a:pPr>
            <a:endParaRPr lang="en-US" dirty="0"/>
          </a:p>
          <a:p>
            <a:pPr marL="40005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F6F9CEA-D98F-4A8D-B91D-7E97C5DF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632416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Identify Communication Protocols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3314" name="Picture 2" descr="Image result for tim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2476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" y="4038600"/>
            <a:ext cx="1989138" cy="1989138"/>
          </a:xfrm>
          <a:prstGeom prst="rect">
            <a:avLst/>
          </a:prstGeom>
        </p:spPr>
      </p:pic>
      <p:sp>
        <p:nvSpPr>
          <p:cNvPr id="10" name="Lightning Bolt 9"/>
          <p:cNvSpPr/>
          <p:nvPr/>
        </p:nvSpPr>
        <p:spPr>
          <a:xfrm>
            <a:off x="2743200" y="2933700"/>
            <a:ext cx="1295400" cy="2209800"/>
          </a:xfrm>
          <a:prstGeom prst="lightningBol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ISR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043237"/>
            <a:ext cx="2133600" cy="1990725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>
          <a:xfrm>
            <a:off x="7391400" y="2408238"/>
            <a:ext cx="1295400" cy="3230562"/>
          </a:xfrm>
          <a:prstGeom prst="round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Rx Task</a:t>
            </a:r>
            <a:endParaRPr lang="en-US" b="1" dirty="0">
              <a:solidFill>
                <a:schemeClr val="dk1"/>
              </a:solidFill>
            </a:endParaRPr>
          </a:p>
        </p:txBody>
      </p:sp>
      <p:cxnSp>
        <p:nvCxnSpPr>
          <p:cNvPr id="14" name="Connector: Elbow 13"/>
          <p:cNvCxnSpPr>
            <a:stCxn id="9" idx="3"/>
            <a:endCxn id="10" idx="2"/>
          </p:cNvCxnSpPr>
          <p:nvPr/>
        </p:nvCxnSpPr>
        <p:spPr>
          <a:xfrm flipV="1">
            <a:off x="2232819" y="3926575"/>
            <a:ext cx="811562" cy="110659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/>
          <p:cNvCxnSpPr>
            <a:stCxn id="13314" idx="3"/>
          </p:cNvCxnSpPr>
          <p:nvPr/>
        </p:nvCxnSpPr>
        <p:spPr>
          <a:xfrm>
            <a:off x="2476500" y="2408238"/>
            <a:ext cx="518319" cy="75718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97200" y="4023519"/>
            <a:ext cx="798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2" idx="1"/>
          </p:cNvCxnSpPr>
          <p:nvPr/>
        </p:nvCxnSpPr>
        <p:spPr>
          <a:xfrm flipV="1">
            <a:off x="6629400" y="4023519"/>
            <a:ext cx="762000" cy="15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EBA2171-82CE-460B-B6A6-FC2D35A3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904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A1DB-ACEC-4B8F-B680-EE7F958D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2: SW Communication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B9BE-1727-4D09-8FB3-E766BD87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SW communication pattern, please write the following C functions:</a:t>
            </a:r>
          </a:p>
          <a:p>
            <a:pPr lvl="1"/>
            <a:r>
              <a:rPr lang="en-US" dirty="0"/>
              <a:t>Send</a:t>
            </a:r>
          </a:p>
          <a:p>
            <a:pPr lvl="1"/>
            <a:r>
              <a:rPr lang="en-US" dirty="0"/>
              <a:t>Receive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4BBC-EF8E-4380-8A23-E36CB51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CE4EBE0-3542-4326-A8F9-3EE1DB19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70454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b="1" dirty="0">
                <a:solidFill>
                  <a:srgbClr val="FF0000"/>
                </a:solidFill>
              </a:rPr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38BB44C-6C6C-48BF-A2FD-EEC805BC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76498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A53A-737D-4757-8ADA-D150F88E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State Machine?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B027-E39F-498B-9DC5-D93036B8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BD4A4-8E90-4540-8990-632D43CA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909415"/>
            <a:ext cx="8178799" cy="3925823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B43FBBB-8381-4336-BD30-694AFE26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8878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E83C-288C-4A01-A7CF-9044E308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State Machine?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49BD2-5B98-4B8F-BC71-8F5360A7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7D2A6-A443-4DDC-98CB-DFF364C9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65" y="1675227"/>
            <a:ext cx="6583069" cy="4394199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BF2E405-2805-4AEF-874D-07431412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72103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DC75-CC15-46D2-B184-C65DE777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Elements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906E-941B-411F-BB14-F349EE38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E7EC6DC-40E6-444E-9849-80B6B5091010}"/>
              </a:ext>
            </a:extLst>
          </p:cNvPr>
          <p:cNvGraphicFramePr/>
          <p:nvPr/>
        </p:nvGraphicFramePr>
        <p:xfrm>
          <a:off x="1183034" y="1551984"/>
          <a:ext cx="6736597" cy="481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1A864-E296-4E68-8789-5AD34710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760913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DD74-7705-4BAE-A9D6-D3F041F6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are 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508BF-F8AC-42B6-BFA3-6B74CCCC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E6D677-E1DC-464C-9B10-E28F918EA6E8}"/>
              </a:ext>
            </a:extLst>
          </p:cNvPr>
          <p:cNvGraphicFramePr/>
          <p:nvPr/>
        </p:nvGraphicFramePr>
        <p:xfrm>
          <a:off x="891154" y="1458993"/>
          <a:ext cx="7162800" cy="443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8FAE7AA-478D-40FC-8C93-E10FCE12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870490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BC96-6B79-4018-A4BD-7B691162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Machine Graphical Representation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E9F1E-B42C-49C0-9C63-E3EC4727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9F75BB-B9D3-4449-AC07-F6A15A1C7E56}"/>
              </a:ext>
            </a:extLst>
          </p:cNvPr>
          <p:cNvSpPr/>
          <p:nvPr/>
        </p:nvSpPr>
        <p:spPr>
          <a:xfrm>
            <a:off x="1286357" y="2067548"/>
            <a:ext cx="1463040" cy="1463040"/>
          </a:xfrm>
          <a:prstGeom prst="ellips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Stopped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1EA54A-B94B-4A6C-9609-29947D6EBF89}"/>
              </a:ext>
            </a:extLst>
          </p:cNvPr>
          <p:cNvSpPr/>
          <p:nvPr/>
        </p:nvSpPr>
        <p:spPr>
          <a:xfrm>
            <a:off x="6115050" y="2067548"/>
            <a:ext cx="1463040" cy="1463040"/>
          </a:xfrm>
          <a:prstGeom prst="ellips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Playing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DF5087-16A8-4A7A-981A-2FEF568B77A4}"/>
              </a:ext>
            </a:extLst>
          </p:cNvPr>
          <p:cNvSpPr/>
          <p:nvPr/>
        </p:nvSpPr>
        <p:spPr>
          <a:xfrm>
            <a:off x="3669998" y="4878367"/>
            <a:ext cx="1463040" cy="1463040"/>
          </a:xfrm>
          <a:prstGeom prst="ellips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Paused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085597-B033-4FA6-9714-39C76AD7EB4C}"/>
              </a:ext>
            </a:extLst>
          </p:cNvPr>
          <p:cNvSpPr/>
          <p:nvPr/>
        </p:nvSpPr>
        <p:spPr>
          <a:xfrm>
            <a:off x="1240637" y="2021828"/>
            <a:ext cx="1554480" cy="1554480"/>
          </a:xfrm>
          <a:prstGeom prst="ellips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26B7825-E0C6-4174-804D-DA9E6C7B370E}"/>
              </a:ext>
            </a:extLst>
          </p:cNvPr>
          <p:cNvCxnSpPr>
            <a:cxnSpLocks/>
            <a:stCxn id="10" idx="7"/>
            <a:endCxn id="8" idx="1"/>
          </p:cNvCxnSpPr>
          <p:nvPr/>
        </p:nvCxnSpPr>
        <p:spPr>
          <a:xfrm rot="16200000" flipH="1">
            <a:off x="4432223" y="384721"/>
            <a:ext cx="32329" cy="3761838"/>
          </a:xfrm>
          <a:prstGeom prst="curvedConnector3">
            <a:avLst>
              <a:gd name="adj1" fmla="val -141126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4FFBAE9-1E71-49EB-AF01-49E7760459F8}"/>
              </a:ext>
            </a:extLst>
          </p:cNvPr>
          <p:cNvCxnSpPr>
            <a:stCxn id="8" idx="3"/>
            <a:endCxn id="10" idx="5"/>
          </p:cNvCxnSpPr>
          <p:nvPr/>
        </p:nvCxnSpPr>
        <p:spPr>
          <a:xfrm rot="5400000">
            <a:off x="4432224" y="1451576"/>
            <a:ext cx="32329" cy="3761838"/>
          </a:xfrm>
          <a:prstGeom prst="curvedConnector3">
            <a:avLst>
              <a:gd name="adj1" fmla="val 151126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139B9F5-65BA-4AE3-97CF-D6B9716BB273}"/>
              </a:ext>
            </a:extLst>
          </p:cNvPr>
          <p:cNvCxnSpPr>
            <a:stCxn id="8" idx="5"/>
            <a:endCxn id="9" idx="6"/>
          </p:cNvCxnSpPr>
          <p:nvPr/>
        </p:nvCxnSpPr>
        <p:spPr>
          <a:xfrm rot="5400000">
            <a:off x="5101658" y="3347712"/>
            <a:ext cx="2293556" cy="2230795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3870EB-592A-4B21-8BFC-98FD2BDC376D}"/>
              </a:ext>
            </a:extLst>
          </p:cNvPr>
          <p:cNvCxnSpPr>
            <a:stCxn id="9" idx="7"/>
            <a:endCxn id="8" idx="4"/>
          </p:cNvCxnSpPr>
          <p:nvPr/>
        </p:nvCxnSpPr>
        <p:spPr>
          <a:xfrm rot="5400000" flipH="1" flipV="1">
            <a:off x="5101657" y="3347712"/>
            <a:ext cx="1562036" cy="1927789"/>
          </a:xfrm>
          <a:prstGeom prst="curved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56AA870-7C2B-40A1-958F-845A047FABCF}"/>
              </a:ext>
            </a:extLst>
          </p:cNvPr>
          <p:cNvCxnSpPr>
            <a:stCxn id="9" idx="2"/>
            <a:endCxn id="10" idx="4"/>
          </p:cNvCxnSpPr>
          <p:nvPr/>
        </p:nvCxnSpPr>
        <p:spPr>
          <a:xfrm rot="10800000">
            <a:off x="2017878" y="3576309"/>
            <a:ext cx="1652121" cy="2033579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1AFAE2-EACD-4212-9721-0CEBE732BE43}"/>
              </a:ext>
            </a:extLst>
          </p:cNvPr>
          <p:cNvSpPr txBox="1"/>
          <p:nvPr/>
        </p:nvSpPr>
        <p:spPr>
          <a:xfrm>
            <a:off x="2749397" y="1456842"/>
            <a:ext cx="357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Play/Song is Playing from beginning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533F6-5499-44D1-93F6-86CA3924B1C7}"/>
              </a:ext>
            </a:extLst>
          </p:cNvPr>
          <p:cNvSpPr txBox="1"/>
          <p:nvPr/>
        </p:nvSpPr>
        <p:spPr>
          <a:xfrm>
            <a:off x="3072142" y="3045346"/>
            <a:ext cx="284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Stop or Song Finished/Song is Stopped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E910E4-9F0A-4A1A-A71B-E93180880525}"/>
              </a:ext>
            </a:extLst>
          </p:cNvPr>
          <p:cNvSpPr txBox="1"/>
          <p:nvPr/>
        </p:nvSpPr>
        <p:spPr>
          <a:xfrm>
            <a:off x="4405774" y="4164907"/>
            <a:ext cx="357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Play/Song is Resumed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45E10-B4DE-466B-AABE-9EE9C5E32B56}"/>
              </a:ext>
            </a:extLst>
          </p:cNvPr>
          <p:cNvSpPr txBox="1"/>
          <p:nvPr/>
        </p:nvSpPr>
        <p:spPr>
          <a:xfrm>
            <a:off x="984886" y="4485907"/>
            <a:ext cx="284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Stop/Song is Stopped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96C04-81C1-4969-9941-8460A7A8EDE6}"/>
              </a:ext>
            </a:extLst>
          </p:cNvPr>
          <p:cNvSpPr txBox="1"/>
          <p:nvPr/>
        </p:nvSpPr>
        <p:spPr>
          <a:xfrm>
            <a:off x="5656578" y="4836870"/>
            <a:ext cx="357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Pause/Song is Paused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EB4C1888-62BC-4401-B9D6-72E5EDC9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09785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9DF2-6036-4B9E-B888-24C32E0E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 are Hierarchical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8472-0CF7-4071-8673-7F73CC21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8A486-CD11-49A8-8C81-AB3EC2872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334" y="1675227"/>
            <a:ext cx="7701331" cy="4394199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D026D47-A54C-4C6F-98FF-D539209A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23067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any time.</a:t>
            </a:r>
          </a:p>
          <a:p>
            <a:endParaRPr lang="en-US" dirty="0"/>
          </a:p>
          <a:p>
            <a:r>
              <a:rPr lang="en-US" dirty="0"/>
              <a:t>Cell phones silent, please!</a:t>
            </a:r>
          </a:p>
          <a:p>
            <a:endParaRPr lang="en-US" dirty="0"/>
          </a:p>
          <a:p>
            <a:r>
              <a:rPr lang="en-US" dirty="0"/>
              <a:t>Certificates are not for attendance.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444BB8C-9C54-424D-B6B7-8AC62862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0D91-E0BE-4FDC-AAE4-62F726D9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Machine Tabular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FA9-0292-43DD-9862-E21C2531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75AD8-1A6C-40DA-A21E-161B782E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00" y="779463"/>
            <a:ext cx="3395934" cy="557688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3E55E-6BE1-4B83-B3B2-263141B7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095558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6B49-5827-4866-8D06-B6F2CE9E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 are Concurrent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178DE-FBF1-422A-B5CD-A0543F07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20EAE-DF61-4799-83D5-2CCA476E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36566"/>
            <a:ext cx="8178799" cy="327152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358B6D0-DD31-4F58-819B-A78D31E7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83726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A087-C7C2-4F31-949A-CDFFF28D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Machine Textual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4CBEC-E606-4A07-9B25-29191F3F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2" descr="Image result for question mark blue">
            <a:extLst>
              <a:ext uri="{FF2B5EF4-FFF2-40B4-BE49-F238E27FC236}">
                <a16:creationId xmlns:a16="http://schemas.microsoft.com/office/drawing/2014/main" id="{92C28752-902F-4945-9C7A-3B8ECBD6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200" y="1600200"/>
            <a:ext cx="4219414" cy="42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1C0BAC-CD4C-4DCB-853B-8A675118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19195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27D9-8F34-40A0-BC05-3B7D778A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from Design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5E042-99E4-4D0B-A0DD-5DB7917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B20B4AF-9670-4D07-9ADB-E620B8CAD3E1}"/>
              </a:ext>
            </a:extLst>
          </p:cNvPr>
          <p:cNvGraphicFramePr/>
          <p:nvPr/>
        </p:nvGraphicFramePr>
        <p:xfrm>
          <a:off x="1573495" y="18403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43AC1-8BB1-4188-8D04-DCC92C44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79649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D1A8-FC43-400C-A691-75D61A52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from Coding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974A0-F944-428A-94F7-07CC5AFE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7581893-4043-4209-A301-07F0803ED5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884281"/>
              </p:ext>
            </p:extLst>
          </p:nvPr>
        </p:nvGraphicFramePr>
        <p:xfrm>
          <a:off x="1524000" y="21422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9EAA4-C85D-4AF4-B415-6F0F8795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1730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BB1C-AEE7-4413-8271-C4AA7BBE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Execution-Indexed State Machine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62711-39F9-446F-AD31-D3C1AACE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C5609-933B-410C-BC0B-1562BE27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4" y="2305738"/>
            <a:ext cx="4813389" cy="3320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83D3-2E85-41DD-8A0F-C08CB639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112" y="2600046"/>
            <a:ext cx="2816954" cy="2631036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36669E8-F39D-4692-87BF-0B4D9C91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457343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059-7E51-4BEA-877E-DF09CB1D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Execution-Indexed State Machine Example </a:t>
            </a:r>
            <a:r>
              <a:rPr lang="en-US" baseline="-25000" dirty="0"/>
              <a:t>cont’d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9A13-6DD5-49B9-BC7B-CF9AAE16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E0434-12B4-4996-8CE4-C943EE99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" y="1400111"/>
            <a:ext cx="4372863" cy="122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0C38E-E614-48C6-A578-7BD3B5464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2" y="2582367"/>
            <a:ext cx="4121419" cy="377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1F02-31CD-4BFA-B555-4EA354E3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150" y="1400111"/>
            <a:ext cx="4392088" cy="448897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911BD7D-EA91-4820-B83B-ECE82130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05940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E720-410C-4086-A203-BD18272C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Data-Indexed State Machine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27543-BBF5-44FC-B35C-657AD56F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A0016-8650-4E4A-AC7D-EE7DFCDB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32" y="1933630"/>
            <a:ext cx="5907536" cy="1292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459-FDEC-4C07-BE54-5F8E700B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76" y="3950649"/>
            <a:ext cx="5633192" cy="1877731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5DBD60B-B8ED-4784-A9F4-DEB07FDE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55353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670B-286F-4D84-AE8F-B4FECB6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Data-Indexed State Machine Example </a:t>
            </a:r>
            <a:r>
              <a:rPr lang="en-US" baseline="-25000" dirty="0"/>
              <a:t>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6112A-0099-44E3-84A7-35A2DD92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0ECCE-2F04-47E2-B7AC-44F50B63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342"/>
            <a:ext cx="9144000" cy="431596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2938D-3BDC-4A84-AB8D-0FA6C480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45094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44F4-08DC-4A87-A79F-8987E1F4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Remember: State Machines are Hierarchical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4859-1299-458B-9C9A-876042E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2AB5B-4944-414A-915C-7D9912A1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28" y="2322480"/>
            <a:ext cx="5718544" cy="221304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05BBD0E-2AA6-429B-A9D1-CC2615B8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4823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slides are compilation of books below.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72408" y="2477399"/>
            <a:ext cx="2624760" cy="3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Embedded multitas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00" y="2483339"/>
            <a:ext cx="2687170" cy="33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FD6FEA-E84D-415D-8EF9-310D3083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7ED6-00CA-4473-AF67-FDAFCB67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Transmitter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FEAFC-3F30-4535-99DE-B536E0DF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4E60ED-4142-4735-9D01-63DF60888E0E}"/>
              </a:ext>
            </a:extLst>
          </p:cNvPr>
          <p:cNvSpPr/>
          <p:nvPr/>
        </p:nvSpPr>
        <p:spPr>
          <a:xfrm>
            <a:off x="838200" y="2133600"/>
            <a:ext cx="1219200" cy="11430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Idle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639925-9BFC-4397-93F8-F7FB4D7171F7}"/>
              </a:ext>
            </a:extLst>
          </p:cNvPr>
          <p:cNvSpPr/>
          <p:nvPr/>
        </p:nvSpPr>
        <p:spPr>
          <a:xfrm>
            <a:off x="801189" y="2044337"/>
            <a:ext cx="1295400" cy="12954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BD002-8455-4939-9EDB-63077711EC03}"/>
              </a:ext>
            </a:extLst>
          </p:cNvPr>
          <p:cNvSpPr/>
          <p:nvPr/>
        </p:nvSpPr>
        <p:spPr>
          <a:xfrm>
            <a:off x="3087600" y="2044337"/>
            <a:ext cx="1219200" cy="11430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AE0E8-C169-4620-A22D-6D045ACB7505}"/>
              </a:ext>
            </a:extLst>
          </p:cNvPr>
          <p:cNvSpPr/>
          <p:nvPr/>
        </p:nvSpPr>
        <p:spPr>
          <a:xfrm>
            <a:off x="5409069" y="1966912"/>
            <a:ext cx="1219200" cy="11430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E62613-011E-476E-910C-086E119AB5D8}"/>
              </a:ext>
            </a:extLst>
          </p:cNvPr>
          <p:cNvSpPr/>
          <p:nvPr/>
        </p:nvSpPr>
        <p:spPr>
          <a:xfrm>
            <a:off x="6934200" y="3886200"/>
            <a:ext cx="1219200" cy="11430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Parity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B753BF-9D58-496E-972F-0137A8CE1BD5}"/>
              </a:ext>
            </a:extLst>
          </p:cNvPr>
          <p:cNvSpPr/>
          <p:nvPr/>
        </p:nvSpPr>
        <p:spPr>
          <a:xfrm>
            <a:off x="4269789" y="4457700"/>
            <a:ext cx="1219200" cy="11430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3F475A-4CDE-4F02-A73D-DD361AD401A5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2096589" y="2615837"/>
            <a:ext cx="991011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58184C-2930-43D9-B37F-64B8D6F0CCEC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306800" y="2538412"/>
            <a:ext cx="1102269" cy="77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571C86-FFF4-4832-9373-27CFADC31CED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6018669" y="3109912"/>
            <a:ext cx="1525131" cy="776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DE3136-FB6D-41D1-ADD7-16F1DB25C5C7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4879389" y="3109912"/>
            <a:ext cx="1139280" cy="1347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2607E4-7B1C-4B6F-A322-1755E119AC94}"/>
              </a:ext>
            </a:extLst>
          </p:cNvPr>
          <p:cNvCxnSpPr>
            <a:stCxn id="10" idx="2"/>
            <a:endCxn id="11" idx="6"/>
          </p:cNvCxnSpPr>
          <p:nvPr/>
        </p:nvCxnSpPr>
        <p:spPr>
          <a:xfrm flipH="1">
            <a:off x="5488989" y="4457700"/>
            <a:ext cx="1445211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D562A9-F268-4313-99FB-01D1E617882C}"/>
              </a:ext>
            </a:extLst>
          </p:cNvPr>
          <p:cNvCxnSpPr>
            <a:stCxn id="11" idx="2"/>
            <a:endCxn id="7" idx="4"/>
          </p:cNvCxnSpPr>
          <p:nvPr/>
        </p:nvCxnSpPr>
        <p:spPr>
          <a:xfrm flipH="1" flipV="1">
            <a:off x="1448889" y="3339737"/>
            <a:ext cx="2820900" cy="1689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90D8B0C-1B02-449E-8D68-C7D03AAD0DFD}"/>
              </a:ext>
            </a:extLst>
          </p:cNvPr>
          <p:cNvSpPr/>
          <p:nvPr/>
        </p:nvSpPr>
        <p:spPr>
          <a:xfrm>
            <a:off x="4879389" y="609600"/>
            <a:ext cx="529680" cy="4572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80F6021-48FB-4457-9A5A-2F6112E55AB3}"/>
              </a:ext>
            </a:extLst>
          </p:cNvPr>
          <p:cNvSpPr/>
          <p:nvPr/>
        </p:nvSpPr>
        <p:spPr>
          <a:xfrm>
            <a:off x="5696023" y="595312"/>
            <a:ext cx="529680" cy="4572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1223FC-05B2-4FE6-9177-DF913E75B881}"/>
              </a:ext>
            </a:extLst>
          </p:cNvPr>
          <p:cNvSpPr/>
          <p:nvPr/>
        </p:nvSpPr>
        <p:spPr>
          <a:xfrm>
            <a:off x="7543800" y="592364"/>
            <a:ext cx="529680" cy="457200"/>
          </a:xfrm>
          <a:prstGeom prst="ellips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3E59BA-B874-4D37-9AFB-AE1B7B56193C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5409069" y="823912"/>
            <a:ext cx="286954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17C16C-E761-4977-BF6D-5EFB29F8EA4D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6225703" y="820964"/>
            <a:ext cx="1318097" cy="29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F8EB08-6553-430E-A4E1-7C55F19F6D10}"/>
              </a:ext>
            </a:extLst>
          </p:cNvPr>
          <p:cNvCxnSpPr/>
          <p:nvPr/>
        </p:nvCxnSpPr>
        <p:spPr>
          <a:xfrm flipH="1" flipV="1">
            <a:off x="4857934" y="1049564"/>
            <a:ext cx="551135" cy="1160236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7DC275-A871-4519-875F-41368A085D07}"/>
              </a:ext>
            </a:extLst>
          </p:cNvPr>
          <p:cNvCxnSpPr>
            <a:cxnSpLocks/>
          </p:cNvCxnSpPr>
          <p:nvPr/>
        </p:nvCxnSpPr>
        <p:spPr>
          <a:xfrm flipV="1">
            <a:off x="6671401" y="1134383"/>
            <a:ext cx="1402079" cy="126591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83579540-21F0-4D7B-A332-16BDB6D0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276749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D40A-7BB3-4D4A-A801-09C2CE0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State Machine – Coverage Methods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52FC5-A648-4D61-B97F-A959614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D7770-141D-4D31-937E-3ADE1F495571}"/>
              </a:ext>
            </a:extLst>
          </p:cNvPr>
          <p:cNvSpPr txBox="1"/>
          <p:nvPr/>
        </p:nvSpPr>
        <p:spPr>
          <a:xfrm>
            <a:off x="6115049" y="3224703"/>
            <a:ext cx="2254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Paths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8DAD1-8E55-4BBC-9A87-0151AB02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3" y="2432245"/>
            <a:ext cx="5254208" cy="313164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C310D7-B4E4-40BC-993E-CA144484B9DE}"/>
              </a:ext>
            </a:extLst>
          </p:cNvPr>
          <p:cNvSpPr/>
          <p:nvPr/>
        </p:nvSpPr>
        <p:spPr>
          <a:xfrm>
            <a:off x="449451" y="2510725"/>
            <a:ext cx="4122549" cy="3208150"/>
          </a:xfrm>
          <a:custGeom>
            <a:avLst/>
            <a:gdLst>
              <a:gd name="connsiteX0" fmla="*/ 0 w 4122549"/>
              <a:gd name="connsiteY0" fmla="*/ 154983 h 3208150"/>
              <a:gd name="connsiteX1" fmla="*/ 77491 w 4122549"/>
              <a:gd name="connsiteY1" fmla="*/ 123987 h 3208150"/>
              <a:gd name="connsiteX2" fmla="*/ 108488 w 4122549"/>
              <a:gd name="connsiteY2" fmla="*/ 77492 h 3208150"/>
              <a:gd name="connsiteX3" fmla="*/ 201478 w 4122549"/>
              <a:gd name="connsiteY3" fmla="*/ 46495 h 3208150"/>
              <a:gd name="connsiteX4" fmla="*/ 619932 w 4122549"/>
              <a:gd name="connsiteY4" fmla="*/ 0 h 3208150"/>
              <a:gd name="connsiteX5" fmla="*/ 1890793 w 4122549"/>
              <a:gd name="connsiteY5" fmla="*/ 15499 h 3208150"/>
              <a:gd name="connsiteX6" fmla="*/ 2061274 w 4122549"/>
              <a:gd name="connsiteY6" fmla="*/ 30997 h 3208150"/>
              <a:gd name="connsiteX7" fmla="*/ 2355742 w 4122549"/>
              <a:gd name="connsiteY7" fmla="*/ 46495 h 3208150"/>
              <a:gd name="connsiteX8" fmla="*/ 2495227 w 4122549"/>
              <a:gd name="connsiteY8" fmla="*/ 61994 h 3208150"/>
              <a:gd name="connsiteX9" fmla="*/ 2650210 w 4122549"/>
              <a:gd name="connsiteY9" fmla="*/ 77492 h 3208150"/>
              <a:gd name="connsiteX10" fmla="*/ 2758698 w 4122549"/>
              <a:gd name="connsiteY10" fmla="*/ 108489 h 3208150"/>
              <a:gd name="connsiteX11" fmla="*/ 2836190 w 4122549"/>
              <a:gd name="connsiteY11" fmla="*/ 123987 h 3208150"/>
              <a:gd name="connsiteX12" fmla="*/ 3006671 w 4122549"/>
              <a:gd name="connsiteY12" fmla="*/ 139485 h 3208150"/>
              <a:gd name="connsiteX13" fmla="*/ 3130657 w 4122549"/>
              <a:gd name="connsiteY13" fmla="*/ 154983 h 3208150"/>
              <a:gd name="connsiteX14" fmla="*/ 3316637 w 4122549"/>
              <a:gd name="connsiteY14" fmla="*/ 201478 h 3208150"/>
              <a:gd name="connsiteX15" fmla="*/ 3409627 w 4122549"/>
              <a:gd name="connsiteY15" fmla="*/ 263472 h 3208150"/>
              <a:gd name="connsiteX16" fmla="*/ 3533613 w 4122549"/>
              <a:gd name="connsiteY16" fmla="*/ 356461 h 3208150"/>
              <a:gd name="connsiteX17" fmla="*/ 3595607 w 4122549"/>
              <a:gd name="connsiteY17" fmla="*/ 371960 h 3208150"/>
              <a:gd name="connsiteX18" fmla="*/ 3642102 w 4122549"/>
              <a:gd name="connsiteY18" fmla="*/ 402956 h 3208150"/>
              <a:gd name="connsiteX19" fmla="*/ 3750590 w 4122549"/>
              <a:gd name="connsiteY19" fmla="*/ 526943 h 3208150"/>
              <a:gd name="connsiteX20" fmla="*/ 3781586 w 4122549"/>
              <a:gd name="connsiteY20" fmla="*/ 573438 h 3208150"/>
              <a:gd name="connsiteX21" fmla="*/ 3890074 w 4122549"/>
              <a:gd name="connsiteY21" fmla="*/ 697424 h 3208150"/>
              <a:gd name="connsiteX22" fmla="*/ 3952068 w 4122549"/>
              <a:gd name="connsiteY22" fmla="*/ 743919 h 3208150"/>
              <a:gd name="connsiteX23" fmla="*/ 3983064 w 4122549"/>
              <a:gd name="connsiteY23" fmla="*/ 790414 h 3208150"/>
              <a:gd name="connsiteX24" fmla="*/ 4045057 w 4122549"/>
              <a:gd name="connsiteY24" fmla="*/ 852407 h 3208150"/>
              <a:gd name="connsiteX25" fmla="*/ 4060556 w 4122549"/>
              <a:gd name="connsiteY25" fmla="*/ 914400 h 3208150"/>
              <a:gd name="connsiteX26" fmla="*/ 4091552 w 4122549"/>
              <a:gd name="connsiteY26" fmla="*/ 960895 h 3208150"/>
              <a:gd name="connsiteX27" fmla="*/ 4122549 w 4122549"/>
              <a:gd name="connsiteY27" fmla="*/ 1069383 h 3208150"/>
              <a:gd name="connsiteX28" fmla="*/ 4060556 w 4122549"/>
              <a:gd name="connsiteY28" fmla="*/ 1596326 h 3208150"/>
              <a:gd name="connsiteX29" fmla="*/ 4014061 w 4122549"/>
              <a:gd name="connsiteY29" fmla="*/ 1766807 h 3208150"/>
              <a:gd name="connsiteX30" fmla="*/ 3998563 w 4122549"/>
              <a:gd name="connsiteY30" fmla="*/ 1813302 h 3208150"/>
              <a:gd name="connsiteX31" fmla="*/ 3952068 w 4122549"/>
              <a:gd name="connsiteY31" fmla="*/ 1875295 h 3208150"/>
              <a:gd name="connsiteX32" fmla="*/ 3936569 w 4122549"/>
              <a:gd name="connsiteY32" fmla="*/ 1921790 h 3208150"/>
              <a:gd name="connsiteX33" fmla="*/ 3874576 w 4122549"/>
              <a:gd name="connsiteY33" fmla="*/ 2030278 h 3208150"/>
              <a:gd name="connsiteX34" fmla="*/ 3859078 w 4122549"/>
              <a:gd name="connsiteY34" fmla="*/ 2076773 h 3208150"/>
              <a:gd name="connsiteX35" fmla="*/ 3766088 w 4122549"/>
              <a:gd name="connsiteY35" fmla="*/ 2154265 h 3208150"/>
              <a:gd name="connsiteX36" fmla="*/ 3735091 w 4122549"/>
              <a:gd name="connsiteY36" fmla="*/ 2200760 h 3208150"/>
              <a:gd name="connsiteX37" fmla="*/ 3642102 w 4122549"/>
              <a:gd name="connsiteY37" fmla="*/ 2262753 h 3208150"/>
              <a:gd name="connsiteX38" fmla="*/ 3611105 w 4122549"/>
              <a:gd name="connsiteY38" fmla="*/ 2309248 h 3208150"/>
              <a:gd name="connsiteX39" fmla="*/ 3518115 w 4122549"/>
              <a:gd name="connsiteY39" fmla="*/ 2371241 h 3208150"/>
              <a:gd name="connsiteX40" fmla="*/ 3471620 w 4122549"/>
              <a:gd name="connsiteY40" fmla="*/ 2402238 h 3208150"/>
              <a:gd name="connsiteX41" fmla="*/ 3378630 w 4122549"/>
              <a:gd name="connsiteY41" fmla="*/ 2479729 h 3208150"/>
              <a:gd name="connsiteX42" fmla="*/ 3332135 w 4122549"/>
              <a:gd name="connsiteY42" fmla="*/ 2495228 h 3208150"/>
              <a:gd name="connsiteX43" fmla="*/ 3239146 w 4122549"/>
              <a:gd name="connsiteY43" fmla="*/ 2572719 h 3208150"/>
              <a:gd name="connsiteX44" fmla="*/ 3192651 w 4122549"/>
              <a:gd name="connsiteY44" fmla="*/ 2588217 h 3208150"/>
              <a:gd name="connsiteX45" fmla="*/ 3099661 w 4122549"/>
              <a:gd name="connsiteY45" fmla="*/ 2650211 h 3208150"/>
              <a:gd name="connsiteX46" fmla="*/ 2991173 w 4122549"/>
              <a:gd name="connsiteY46" fmla="*/ 2743200 h 3208150"/>
              <a:gd name="connsiteX47" fmla="*/ 2944678 w 4122549"/>
              <a:gd name="connsiteY47" fmla="*/ 2758699 h 3208150"/>
              <a:gd name="connsiteX48" fmla="*/ 2882685 w 4122549"/>
              <a:gd name="connsiteY48" fmla="*/ 2789695 h 3208150"/>
              <a:gd name="connsiteX49" fmla="*/ 2836190 w 4122549"/>
              <a:gd name="connsiteY49" fmla="*/ 2836190 h 3208150"/>
              <a:gd name="connsiteX50" fmla="*/ 2712203 w 4122549"/>
              <a:gd name="connsiteY50" fmla="*/ 2898183 h 3208150"/>
              <a:gd name="connsiteX51" fmla="*/ 2665708 w 4122549"/>
              <a:gd name="connsiteY51" fmla="*/ 2944678 h 3208150"/>
              <a:gd name="connsiteX52" fmla="*/ 2619213 w 4122549"/>
              <a:gd name="connsiteY52" fmla="*/ 2975675 h 3208150"/>
              <a:gd name="connsiteX53" fmla="*/ 2588217 w 4122549"/>
              <a:gd name="connsiteY53" fmla="*/ 3022170 h 3208150"/>
              <a:gd name="connsiteX54" fmla="*/ 2541722 w 4122549"/>
              <a:gd name="connsiteY54" fmla="*/ 3053167 h 3208150"/>
              <a:gd name="connsiteX55" fmla="*/ 2479729 w 4122549"/>
              <a:gd name="connsiteY55" fmla="*/ 3099661 h 3208150"/>
              <a:gd name="connsiteX56" fmla="*/ 2448732 w 4122549"/>
              <a:gd name="connsiteY56" fmla="*/ 3146156 h 3208150"/>
              <a:gd name="connsiteX57" fmla="*/ 2402237 w 4122549"/>
              <a:gd name="connsiteY57" fmla="*/ 3208150 h 32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22549" h="3208150">
                <a:moveTo>
                  <a:pt x="0" y="154983"/>
                </a:moveTo>
                <a:cubicBezTo>
                  <a:pt x="25830" y="144651"/>
                  <a:pt x="54853" y="140157"/>
                  <a:pt x="77491" y="123987"/>
                </a:cubicBezTo>
                <a:cubicBezTo>
                  <a:pt x="92648" y="113160"/>
                  <a:pt x="92693" y="87364"/>
                  <a:pt x="108488" y="77492"/>
                </a:cubicBezTo>
                <a:cubicBezTo>
                  <a:pt x="136195" y="60175"/>
                  <a:pt x="169057" y="50548"/>
                  <a:pt x="201478" y="46495"/>
                </a:cubicBezTo>
                <a:cubicBezTo>
                  <a:pt x="506072" y="8422"/>
                  <a:pt x="366492" y="23041"/>
                  <a:pt x="619932" y="0"/>
                </a:cubicBezTo>
                <a:lnTo>
                  <a:pt x="1890793" y="15499"/>
                </a:lnTo>
                <a:cubicBezTo>
                  <a:pt x="1947841" y="16726"/>
                  <a:pt x="2004339" y="27201"/>
                  <a:pt x="2061274" y="30997"/>
                </a:cubicBezTo>
                <a:cubicBezTo>
                  <a:pt x="2159348" y="37535"/>
                  <a:pt x="2257586" y="41329"/>
                  <a:pt x="2355742" y="46495"/>
                </a:cubicBezTo>
                <a:lnTo>
                  <a:pt x="2495227" y="61994"/>
                </a:lnTo>
                <a:cubicBezTo>
                  <a:pt x="2546860" y="67429"/>
                  <a:pt x="2598813" y="70150"/>
                  <a:pt x="2650210" y="77492"/>
                </a:cubicBezTo>
                <a:cubicBezTo>
                  <a:pt x="2717863" y="87157"/>
                  <a:pt x="2699810" y="93767"/>
                  <a:pt x="2758698" y="108489"/>
                </a:cubicBezTo>
                <a:cubicBezTo>
                  <a:pt x="2784254" y="114878"/>
                  <a:pt x="2810051" y="120720"/>
                  <a:pt x="2836190" y="123987"/>
                </a:cubicBezTo>
                <a:cubicBezTo>
                  <a:pt x="2892811" y="131064"/>
                  <a:pt x="2949923" y="133512"/>
                  <a:pt x="3006671" y="139485"/>
                </a:cubicBezTo>
                <a:cubicBezTo>
                  <a:pt x="3048092" y="143845"/>
                  <a:pt x="3089328" y="149817"/>
                  <a:pt x="3130657" y="154983"/>
                </a:cubicBezTo>
                <a:cubicBezTo>
                  <a:pt x="3253459" y="195917"/>
                  <a:pt x="3191418" y="180609"/>
                  <a:pt x="3316637" y="201478"/>
                </a:cubicBezTo>
                <a:cubicBezTo>
                  <a:pt x="3347634" y="222143"/>
                  <a:pt x="3380537" y="240200"/>
                  <a:pt x="3409627" y="263472"/>
                </a:cubicBezTo>
                <a:cubicBezTo>
                  <a:pt x="3417405" y="269695"/>
                  <a:pt x="3507039" y="345072"/>
                  <a:pt x="3533613" y="356461"/>
                </a:cubicBezTo>
                <a:cubicBezTo>
                  <a:pt x="3553191" y="364852"/>
                  <a:pt x="3574942" y="366794"/>
                  <a:pt x="3595607" y="371960"/>
                </a:cubicBezTo>
                <a:cubicBezTo>
                  <a:pt x="3611105" y="382292"/>
                  <a:pt x="3629836" y="388938"/>
                  <a:pt x="3642102" y="402956"/>
                </a:cubicBezTo>
                <a:cubicBezTo>
                  <a:pt x="3768674" y="547609"/>
                  <a:pt x="3645975" y="457199"/>
                  <a:pt x="3750590" y="526943"/>
                </a:cubicBezTo>
                <a:cubicBezTo>
                  <a:pt x="3760922" y="542441"/>
                  <a:pt x="3770410" y="558537"/>
                  <a:pt x="3781586" y="573438"/>
                </a:cubicBezTo>
                <a:cubicBezTo>
                  <a:pt x="3812377" y="614493"/>
                  <a:pt x="3849936" y="663020"/>
                  <a:pt x="3890074" y="697424"/>
                </a:cubicBezTo>
                <a:cubicBezTo>
                  <a:pt x="3909686" y="714234"/>
                  <a:pt x="3931403" y="728421"/>
                  <a:pt x="3952068" y="743919"/>
                </a:cubicBezTo>
                <a:cubicBezTo>
                  <a:pt x="3962400" y="759417"/>
                  <a:pt x="3970942" y="776272"/>
                  <a:pt x="3983064" y="790414"/>
                </a:cubicBezTo>
                <a:cubicBezTo>
                  <a:pt x="4002083" y="812602"/>
                  <a:pt x="4029568" y="827625"/>
                  <a:pt x="4045057" y="852407"/>
                </a:cubicBezTo>
                <a:cubicBezTo>
                  <a:pt x="4056346" y="870470"/>
                  <a:pt x="4052165" y="894822"/>
                  <a:pt x="4060556" y="914400"/>
                </a:cubicBezTo>
                <a:cubicBezTo>
                  <a:pt x="4067893" y="931520"/>
                  <a:pt x="4083222" y="944235"/>
                  <a:pt x="4091552" y="960895"/>
                </a:cubicBezTo>
                <a:cubicBezTo>
                  <a:pt x="4102671" y="983134"/>
                  <a:pt x="4117582" y="1049514"/>
                  <a:pt x="4122549" y="1069383"/>
                </a:cubicBezTo>
                <a:cubicBezTo>
                  <a:pt x="4101240" y="1495568"/>
                  <a:pt x="4130241" y="1247920"/>
                  <a:pt x="4060556" y="1596326"/>
                </a:cubicBezTo>
                <a:cubicBezTo>
                  <a:pt x="4038649" y="1705856"/>
                  <a:pt x="4053387" y="1648827"/>
                  <a:pt x="4014061" y="1766807"/>
                </a:cubicBezTo>
                <a:cubicBezTo>
                  <a:pt x="4008895" y="1782305"/>
                  <a:pt x="4008365" y="1800233"/>
                  <a:pt x="3998563" y="1813302"/>
                </a:cubicBezTo>
                <a:lnTo>
                  <a:pt x="3952068" y="1875295"/>
                </a:lnTo>
                <a:cubicBezTo>
                  <a:pt x="3946902" y="1890793"/>
                  <a:pt x="3943004" y="1906774"/>
                  <a:pt x="3936569" y="1921790"/>
                </a:cubicBezTo>
                <a:cubicBezTo>
                  <a:pt x="3912971" y="1976851"/>
                  <a:pt x="3905708" y="1983581"/>
                  <a:pt x="3874576" y="2030278"/>
                </a:cubicBezTo>
                <a:cubicBezTo>
                  <a:pt x="3869410" y="2045776"/>
                  <a:pt x="3868140" y="2063180"/>
                  <a:pt x="3859078" y="2076773"/>
                </a:cubicBezTo>
                <a:cubicBezTo>
                  <a:pt x="3835212" y="2112572"/>
                  <a:pt x="3800395" y="2131393"/>
                  <a:pt x="3766088" y="2154265"/>
                </a:cubicBezTo>
                <a:cubicBezTo>
                  <a:pt x="3755756" y="2169763"/>
                  <a:pt x="3749109" y="2188494"/>
                  <a:pt x="3735091" y="2200760"/>
                </a:cubicBezTo>
                <a:cubicBezTo>
                  <a:pt x="3707055" y="2225291"/>
                  <a:pt x="3642102" y="2262753"/>
                  <a:pt x="3642102" y="2262753"/>
                </a:cubicBezTo>
                <a:cubicBezTo>
                  <a:pt x="3631770" y="2278251"/>
                  <a:pt x="3625123" y="2296982"/>
                  <a:pt x="3611105" y="2309248"/>
                </a:cubicBezTo>
                <a:cubicBezTo>
                  <a:pt x="3583069" y="2333779"/>
                  <a:pt x="3549112" y="2350577"/>
                  <a:pt x="3518115" y="2371241"/>
                </a:cubicBezTo>
                <a:cubicBezTo>
                  <a:pt x="3502617" y="2381573"/>
                  <a:pt x="3484791" y="2389067"/>
                  <a:pt x="3471620" y="2402238"/>
                </a:cubicBezTo>
                <a:cubicBezTo>
                  <a:pt x="3437342" y="2436516"/>
                  <a:pt x="3421786" y="2458151"/>
                  <a:pt x="3378630" y="2479729"/>
                </a:cubicBezTo>
                <a:cubicBezTo>
                  <a:pt x="3364018" y="2487035"/>
                  <a:pt x="3346747" y="2487922"/>
                  <a:pt x="3332135" y="2495228"/>
                </a:cubicBezTo>
                <a:cubicBezTo>
                  <a:pt x="3230720" y="2545936"/>
                  <a:pt x="3341979" y="2504164"/>
                  <a:pt x="3239146" y="2572719"/>
                </a:cubicBezTo>
                <a:cubicBezTo>
                  <a:pt x="3225553" y="2581781"/>
                  <a:pt x="3208149" y="2583051"/>
                  <a:pt x="3192651" y="2588217"/>
                </a:cubicBezTo>
                <a:cubicBezTo>
                  <a:pt x="3161654" y="2608882"/>
                  <a:pt x="3126003" y="2623869"/>
                  <a:pt x="3099661" y="2650211"/>
                </a:cubicBezTo>
                <a:cubicBezTo>
                  <a:pt x="3063017" y="2686855"/>
                  <a:pt x="3037566" y="2716690"/>
                  <a:pt x="2991173" y="2743200"/>
                </a:cubicBezTo>
                <a:cubicBezTo>
                  <a:pt x="2976989" y="2751305"/>
                  <a:pt x="2959694" y="2752264"/>
                  <a:pt x="2944678" y="2758699"/>
                </a:cubicBezTo>
                <a:cubicBezTo>
                  <a:pt x="2923443" y="2767800"/>
                  <a:pt x="2903349" y="2779363"/>
                  <a:pt x="2882685" y="2789695"/>
                </a:cubicBezTo>
                <a:cubicBezTo>
                  <a:pt x="2867187" y="2805193"/>
                  <a:pt x="2853724" y="2823039"/>
                  <a:pt x="2836190" y="2836190"/>
                </a:cubicBezTo>
                <a:cubicBezTo>
                  <a:pt x="2777629" y="2880110"/>
                  <a:pt x="2769412" y="2879114"/>
                  <a:pt x="2712203" y="2898183"/>
                </a:cubicBezTo>
                <a:cubicBezTo>
                  <a:pt x="2696705" y="2913681"/>
                  <a:pt x="2682546" y="2930646"/>
                  <a:pt x="2665708" y="2944678"/>
                </a:cubicBezTo>
                <a:cubicBezTo>
                  <a:pt x="2651399" y="2956603"/>
                  <a:pt x="2632384" y="2962504"/>
                  <a:pt x="2619213" y="2975675"/>
                </a:cubicBezTo>
                <a:cubicBezTo>
                  <a:pt x="2606042" y="2988846"/>
                  <a:pt x="2601388" y="3008999"/>
                  <a:pt x="2588217" y="3022170"/>
                </a:cubicBezTo>
                <a:cubicBezTo>
                  <a:pt x="2575046" y="3035341"/>
                  <a:pt x="2556879" y="3042340"/>
                  <a:pt x="2541722" y="3053167"/>
                </a:cubicBezTo>
                <a:cubicBezTo>
                  <a:pt x="2520703" y="3068180"/>
                  <a:pt x="2500393" y="3084163"/>
                  <a:pt x="2479729" y="3099661"/>
                </a:cubicBezTo>
                <a:cubicBezTo>
                  <a:pt x="2469397" y="3115159"/>
                  <a:pt x="2459559" y="3130999"/>
                  <a:pt x="2448732" y="3146156"/>
                </a:cubicBezTo>
                <a:cubicBezTo>
                  <a:pt x="2433718" y="3167175"/>
                  <a:pt x="2402237" y="3208150"/>
                  <a:pt x="2402237" y="320815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29AF66F-31BF-48C0-88DE-BBCE5B6F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479140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D40A-7BB3-4D4A-A801-09C2CE0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State Machine – Coverage Methods </a:t>
            </a:r>
            <a:r>
              <a:rPr lang="en-US" baseline="-25000" dirty="0"/>
              <a:t>cont’d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52FC5-A648-4D61-B97F-A959614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66513-45AB-4780-900A-F1E12BCC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3" y="2432245"/>
            <a:ext cx="5254208" cy="3131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34F49-B8B9-4F62-8505-9EBDF256B713}"/>
              </a:ext>
            </a:extLst>
          </p:cNvPr>
          <p:cNvSpPr txBox="1"/>
          <p:nvPr/>
        </p:nvSpPr>
        <p:spPr>
          <a:xfrm>
            <a:off x="6115049" y="3224703"/>
            <a:ext cx="2254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Paths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9EEB1B-CD71-477D-BCFB-2364F787B6BE}"/>
              </a:ext>
            </a:extLst>
          </p:cNvPr>
          <p:cNvSpPr/>
          <p:nvPr/>
        </p:nvSpPr>
        <p:spPr>
          <a:xfrm>
            <a:off x="325464" y="2184479"/>
            <a:ext cx="4138769" cy="3193433"/>
          </a:xfrm>
          <a:custGeom>
            <a:avLst/>
            <a:gdLst>
              <a:gd name="connsiteX0" fmla="*/ 46495 w 4138769"/>
              <a:gd name="connsiteY0" fmla="*/ 915182 h 3193433"/>
              <a:gd name="connsiteX1" fmla="*/ 123987 w 4138769"/>
              <a:gd name="connsiteY1" fmla="*/ 791196 h 3193433"/>
              <a:gd name="connsiteX2" fmla="*/ 185980 w 4138769"/>
              <a:gd name="connsiteY2" fmla="*/ 729202 h 3193433"/>
              <a:gd name="connsiteX3" fmla="*/ 216977 w 4138769"/>
              <a:gd name="connsiteY3" fmla="*/ 667209 h 3193433"/>
              <a:gd name="connsiteX4" fmla="*/ 263472 w 4138769"/>
              <a:gd name="connsiteY4" fmla="*/ 636213 h 3193433"/>
              <a:gd name="connsiteX5" fmla="*/ 387458 w 4138769"/>
              <a:gd name="connsiteY5" fmla="*/ 574219 h 3193433"/>
              <a:gd name="connsiteX6" fmla="*/ 526943 w 4138769"/>
              <a:gd name="connsiteY6" fmla="*/ 496728 h 3193433"/>
              <a:gd name="connsiteX7" fmla="*/ 604434 w 4138769"/>
              <a:gd name="connsiteY7" fmla="*/ 419236 h 3193433"/>
              <a:gd name="connsiteX8" fmla="*/ 650929 w 4138769"/>
              <a:gd name="connsiteY8" fmla="*/ 372741 h 3193433"/>
              <a:gd name="connsiteX9" fmla="*/ 821411 w 4138769"/>
              <a:gd name="connsiteY9" fmla="*/ 310748 h 3193433"/>
              <a:gd name="connsiteX10" fmla="*/ 1022889 w 4138769"/>
              <a:gd name="connsiteY10" fmla="*/ 233257 h 3193433"/>
              <a:gd name="connsiteX11" fmla="*/ 1084882 w 4138769"/>
              <a:gd name="connsiteY11" fmla="*/ 202260 h 3193433"/>
              <a:gd name="connsiteX12" fmla="*/ 1270861 w 4138769"/>
              <a:gd name="connsiteY12" fmla="*/ 155765 h 3193433"/>
              <a:gd name="connsiteX13" fmla="*/ 1332855 w 4138769"/>
              <a:gd name="connsiteY13" fmla="*/ 140267 h 3193433"/>
              <a:gd name="connsiteX14" fmla="*/ 1534333 w 4138769"/>
              <a:gd name="connsiteY14" fmla="*/ 93772 h 3193433"/>
              <a:gd name="connsiteX15" fmla="*/ 1611824 w 4138769"/>
              <a:gd name="connsiteY15" fmla="*/ 78274 h 3193433"/>
              <a:gd name="connsiteX16" fmla="*/ 2045777 w 4138769"/>
              <a:gd name="connsiteY16" fmla="*/ 47277 h 3193433"/>
              <a:gd name="connsiteX17" fmla="*/ 2123268 w 4138769"/>
              <a:gd name="connsiteY17" fmla="*/ 31779 h 3193433"/>
              <a:gd name="connsiteX18" fmla="*/ 2169763 w 4138769"/>
              <a:gd name="connsiteY18" fmla="*/ 782 h 3193433"/>
              <a:gd name="connsiteX19" fmla="*/ 2402238 w 4138769"/>
              <a:gd name="connsiteY19" fmla="*/ 16280 h 3193433"/>
              <a:gd name="connsiteX20" fmla="*/ 2541722 w 4138769"/>
              <a:gd name="connsiteY20" fmla="*/ 47277 h 3193433"/>
              <a:gd name="connsiteX21" fmla="*/ 2650211 w 4138769"/>
              <a:gd name="connsiteY21" fmla="*/ 62775 h 3193433"/>
              <a:gd name="connsiteX22" fmla="*/ 2774197 w 4138769"/>
              <a:gd name="connsiteY22" fmla="*/ 109270 h 3193433"/>
              <a:gd name="connsiteX23" fmla="*/ 2836190 w 4138769"/>
              <a:gd name="connsiteY23" fmla="*/ 140267 h 3193433"/>
              <a:gd name="connsiteX24" fmla="*/ 2975675 w 4138769"/>
              <a:gd name="connsiteY24" fmla="*/ 171263 h 3193433"/>
              <a:gd name="connsiteX25" fmla="*/ 3177153 w 4138769"/>
              <a:gd name="connsiteY25" fmla="*/ 233257 h 3193433"/>
              <a:gd name="connsiteX26" fmla="*/ 3301139 w 4138769"/>
              <a:gd name="connsiteY26" fmla="*/ 248755 h 3193433"/>
              <a:gd name="connsiteX27" fmla="*/ 3363133 w 4138769"/>
              <a:gd name="connsiteY27" fmla="*/ 264253 h 3193433"/>
              <a:gd name="connsiteX28" fmla="*/ 3440624 w 4138769"/>
              <a:gd name="connsiteY28" fmla="*/ 279752 h 3193433"/>
              <a:gd name="connsiteX29" fmla="*/ 3549112 w 4138769"/>
              <a:gd name="connsiteY29" fmla="*/ 357243 h 3193433"/>
              <a:gd name="connsiteX30" fmla="*/ 3580109 w 4138769"/>
              <a:gd name="connsiteY30" fmla="*/ 403738 h 3193433"/>
              <a:gd name="connsiteX31" fmla="*/ 3688597 w 4138769"/>
              <a:gd name="connsiteY31" fmla="*/ 543223 h 3193433"/>
              <a:gd name="connsiteX32" fmla="*/ 3766089 w 4138769"/>
              <a:gd name="connsiteY32" fmla="*/ 667209 h 3193433"/>
              <a:gd name="connsiteX33" fmla="*/ 3812583 w 4138769"/>
              <a:gd name="connsiteY33" fmla="*/ 822192 h 3193433"/>
              <a:gd name="connsiteX34" fmla="*/ 3843580 w 4138769"/>
              <a:gd name="connsiteY34" fmla="*/ 884185 h 3193433"/>
              <a:gd name="connsiteX35" fmla="*/ 3812583 w 4138769"/>
              <a:gd name="connsiteY35" fmla="*/ 1132158 h 3193433"/>
              <a:gd name="connsiteX36" fmla="*/ 3781587 w 4138769"/>
              <a:gd name="connsiteY36" fmla="*/ 1178653 h 3193433"/>
              <a:gd name="connsiteX37" fmla="*/ 3735092 w 4138769"/>
              <a:gd name="connsiteY37" fmla="*/ 1209650 h 3193433"/>
              <a:gd name="connsiteX38" fmla="*/ 3704095 w 4138769"/>
              <a:gd name="connsiteY38" fmla="*/ 1256145 h 3193433"/>
              <a:gd name="connsiteX39" fmla="*/ 3657600 w 4138769"/>
              <a:gd name="connsiteY39" fmla="*/ 1271643 h 3193433"/>
              <a:gd name="connsiteX40" fmla="*/ 3611105 w 4138769"/>
              <a:gd name="connsiteY40" fmla="*/ 1302640 h 3193433"/>
              <a:gd name="connsiteX41" fmla="*/ 3549112 w 4138769"/>
              <a:gd name="connsiteY41" fmla="*/ 1333636 h 3193433"/>
              <a:gd name="connsiteX42" fmla="*/ 3487119 w 4138769"/>
              <a:gd name="connsiteY42" fmla="*/ 1380131 h 3193433"/>
              <a:gd name="connsiteX43" fmla="*/ 3363133 w 4138769"/>
              <a:gd name="connsiteY43" fmla="*/ 1411128 h 3193433"/>
              <a:gd name="connsiteX44" fmla="*/ 3285641 w 4138769"/>
              <a:gd name="connsiteY44" fmla="*/ 1457623 h 3193433"/>
              <a:gd name="connsiteX45" fmla="*/ 3223648 w 4138769"/>
              <a:gd name="connsiteY45" fmla="*/ 1473121 h 3193433"/>
              <a:gd name="connsiteX46" fmla="*/ 3115160 w 4138769"/>
              <a:gd name="connsiteY46" fmla="*/ 1504118 h 3193433"/>
              <a:gd name="connsiteX47" fmla="*/ 2867187 w 4138769"/>
              <a:gd name="connsiteY47" fmla="*/ 1519616 h 3193433"/>
              <a:gd name="connsiteX48" fmla="*/ 2340244 w 4138769"/>
              <a:gd name="connsiteY48" fmla="*/ 1535114 h 3193433"/>
              <a:gd name="connsiteX49" fmla="*/ 1611824 w 4138769"/>
              <a:gd name="connsiteY49" fmla="*/ 1504118 h 3193433"/>
              <a:gd name="connsiteX50" fmla="*/ 1503336 w 4138769"/>
              <a:gd name="connsiteY50" fmla="*/ 1473121 h 3193433"/>
              <a:gd name="connsiteX51" fmla="*/ 1394848 w 4138769"/>
              <a:gd name="connsiteY51" fmla="*/ 1442124 h 3193433"/>
              <a:gd name="connsiteX52" fmla="*/ 1348353 w 4138769"/>
              <a:gd name="connsiteY52" fmla="*/ 1411128 h 3193433"/>
              <a:gd name="connsiteX53" fmla="*/ 1255363 w 4138769"/>
              <a:gd name="connsiteY53" fmla="*/ 1364633 h 3193433"/>
              <a:gd name="connsiteX54" fmla="*/ 1131377 w 4138769"/>
              <a:gd name="connsiteY54" fmla="*/ 1287141 h 3193433"/>
              <a:gd name="connsiteX55" fmla="*/ 1038387 w 4138769"/>
              <a:gd name="connsiteY55" fmla="*/ 1209650 h 3193433"/>
              <a:gd name="connsiteX56" fmla="*/ 960895 w 4138769"/>
              <a:gd name="connsiteY56" fmla="*/ 1116660 h 3193433"/>
              <a:gd name="connsiteX57" fmla="*/ 945397 w 4138769"/>
              <a:gd name="connsiteY57" fmla="*/ 1070165 h 3193433"/>
              <a:gd name="connsiteX58" fmla="*/ 991892 w 4138769"/>
              <a:gd name="connsiteY58" fmla="*/ 822192 h 3193433"/>
              <a:gd name="connsiteX59" fmla="*/ 1038387 w 4138769"/>
              <a:gd name="connsiteY59" fmla="*/ 791196 h 3193433"/>
              <a:gd name="connsiteX60" fmla="*/ 1177872 w 4138769"/>
              <a:gd name="connsiteY60" fmla="*/ 713704 h 3193433"/>
              <a:gd name="connsiteX61" fmla="*/ 1224367 w 4138769"/>
              <a:gd name="connsiteY61" fmla="*/ 698206 h 3193433"/>
              <a:gd name="connsiteX62" fmla="*/ 1735811 w 4138769"/>
              <a:gd name="connsiteY62" fmla="*/ 713704 h 3193433"/>
              <a:gd name="connsiteX63" fmla="*/ 1782305 w 4138769"/>
              <a:gd name="connsiteY63" fmla="*/ 729202 h 3193433"/>
              <a:gd name="connsiteX64" fmla="*/ 1859797 w 4138769"/>
              <a:gd name="connsiteY64" fmla="*/ 744701 h 3193433"/>
              <a:gd name="connsiteX65" fmla="*/ 1983783 w 4138769"/>
              <a:gd name="connsiteY65" fmla="*/ 760199 h 3193433"/>
              <a:gd name="connsiteX66" fmla="*/ 2045777 w 4138769"/>
              <a:gd name="connsiteY66" fmla="*/ 775697 h 3193433"/>
              <a:gd name="connsiteX67" fmla="*/ 2138767 w 4138769"/>
              <a:gd name="connsiteY67" fmla="*/ 791196 h 3193433"/>
              <a:gd name="connsiteX68" fmla="*/ 2247255 w 4138769"/>
              <a:gd name="connsiteY68" fmla="*/ 822192 h 3193433"/>
              <a:gd name="connsiteX69" fmla="*/ 2309248 w 4138769"/>
              <a:gd name="connsiteY69" fmla="*/ 837690 h 3193433"/>
              <a:gd name="connsiteX70" fmla="*/ 2495228 w 4138769"/>
              <a:gd name="connsiteY70" fmla="*/ 868687 h 3193433"/>
              <a:gd name="connsiteX71" fmla="*/ 2743200 w 4138769"/>
              <a:gd name="connsiteY71" fmla="*/ 899684 h 3193433"/>
              <a:gd name="connsiteX72" fmla="*/ 2867187 w 4138769"/>
              <a:gd name="connsiteY72" fmla="*/ 915182 h 3193433"/>
              <a:gd name="connsiteX73" fmla="*/ 3068665 w 4138769"/>
              <a:gd name="connsiteY73" fmla="*/ 946179 h 3193433"/>
              <a:gd name="connsiteX74" fmla="*/ 3270143 w 4138769"/>
              <a:gd name="connsiteY74" fmla="*/ 992674 h 3193433"/>
              <a:gd name="connsiteX75" fmla="*/ 3409628 w 4138769"/>
              <a:gd name="connsiteY75" fmla="*/ 1008172 h 3193433"/>
              <a:gd name="connsiteX76" fmla="*/ 3580109 w 4138769"/>
              <a:gd name="connsiteY76" fmla="*/ 1039168 h 3193433"/>
              <a:gd name="connsiteX77" fmla="*/ 3673099 w 4138769"/>
              <a:gd name="connsiteY77" fmla="*/ 1070165 h 3193433"/>
              <a:gd name="connsiteX78" fmla="*/ 3719594 w 4138769"/>
              <a:gd name="connsiteY78" fmla="*/ 1085663 h 3193433"/>
              <a:gd name="connsiteX79" fmla="*/ 3797085 w 4138769"/>
              <a:gd name="connsiteY79" fmla="*/ 1178653 h 3193433"/>
              <a:gd name="connsiteX80" fmla="*/ 3843580 w 4138769"/>
              <a:gd name="connsiteY80" fmla="*/ 1225148 h 3193433"/>
              <a:gd name="connsiteX81" fmla="*/ 3874577 w 4138769"/>
              <a:gd name="connsiteY81" fmla="*/ 1287141 h 3193433"/>
              <a:gd name="connsiteX82" fmla="*/ 3952068 w 4138769"/>
              <a:gd name="connsiteY82" fmla="*/ 1318138 h 3193433"/>
              <a:gd name="connsiteX83" fmla="*/ 4045058 w 4138769"/>
              <a:gd name="connsiteY83" fmla="*/ 1411128 h 3193433"/>
              <a:gd name="connsiteX84" fmla="*/ 4107051 w 4138769"/>
              <a:gd name="connsiteY84" fmla="*/ 1519616 h 3193433"/>
              <a:gd name="connsiteX85" fmla="*/ 4138048 w 4138769"/>
              <a:gd name="connsiteY85" fmla="*/ 1612606 h 3193433"/>
              <a:gd name="connsiteX86" fmla="*/ 4122550 w 4138769"/>
              <a:gd name="connsiteY86" fmla="*/ 1705596 h 3193433"/>
              <a:gd name="connsiteX87" fmla="*/ 4091553 w 4138769"/>
              <a:gd name="connsiteY87" fmla="*/ 1814084 h 3193433"/>
              <a:gd name="connsiteX88" fmla="*/ 4076055 w 4138769"/>
              <a:gd name="connsiteY88" fmla="*/ 1876077 h 3193433"/>
              <a:gd name="connsiteX89" fmla="*/ 4045058 w 4138769"/>
              <a:gd name="connsiteY89" fmla="*/ 1969067 h 3193433"/>
              <a:gd name="connsiteX90" fmla="*/ 4029560 w 4138769"/>
              <a:gd name="connsiteY90" fmla="*/ 2015562 h 3193433"/>
              <a:gd name="connsiteX91" fmla="*/ 4014061 w 4138769"/>
              <a:gd name="connsiteY91" fmla="*/ 2062057 h 3193433"/>
              <a:gd name="connsiteX92" fmla="*/ 3967567 w 4138769"/>
              <a:gd name="connsiteY92" fmla="*/ 2093053 h 3193433"/>
              <a:gd name="connsiteX93" fmla="*/ 3936570 w 4138769"/>
              <a:gd name="connsiteY93" fmla="*/ 2201541 h 3193433"/>
              <a:gd name="connsiteX94" fmla="*/ 3905573 w 4138769"/>
              <a:gd name="connsiteY94" fmla="*/ 2263535 h 3193433"/>
              <a:gd name="connsiteX95" fmla="*/ 3874577 w 4138769"/>
              <a:gd name="connsiteY95" fmla="*/ 2356524 h 3193433"/>
              <a:gd name="connsiteX96" fmla="*/ 3828082 w 4138769"/>
              <a:gd name="connsiteY96" fmla="*/ 2403019 h 3193433"/>
              <a:gd name="connsiteX97" fmla="*/ 3766089 w 4138769"/>
              <a:gd name="connsiteY97" fmla="*/ 2496009 h 3193433"/>
              <a:gd name="connsiteX98" fmla="*/ 3750590 w 4138769"/>
              <a:gd name="connsiteY98" fmla="*/ 2542504 h 3193433"/>
              <a:gd name="connsiteX99" fmla="*/ 3704095 w 4138769"/>
              <a:gd name="connsiteY99" fmla="*/ 2573501 h 3193433"/>
              <a:gd name="connsiteX100" fmla="*/ 3626604 w 4138769"/>
              <a:gd name="connsiteY100" fmla="*/ 2650992 h 3193433"/>
              <a:gd name="connsiteX101" fmla="*/ 3487119 w 4138769"/>
              <a:gd name="connsiteY101" fmla="*/ 2759480 h 3193433"/>
              <a:gd name="connsiteX102" fmla="*/ 3363133 w 4138769"/>
              <a:gd name="connsiteY102" fmla="*/ 2805975 h 3193433"/>
              <a:gd name="connsiteX103" fmla="*/ 3223648 w 4138769"/>
              <a:gd name="connsiteY103" fmla="*/ 2867968 h 3193433"/>
              <a:gd name="connsiteX104" fmla="*/ 3053167 w 4138769"/>
              <a:gd name="connsiteY104" fmla="*/ 2945460 h 3193433"/>
              <a:gd name="connsiteX105" fmla="*/ 3006672 w 4138769"/>
              <a:gd name="connsiteY105" fmla="*/ 2960958 h 3193433"/>
              <a:gd name="connsiteX106" fmla="*/ 2820692 w 4138769"/>
              <a:gd name="connsiteY106" fmla="*/ 3038450 h 3193433"/>
              <a:gd name="connsiteX107" fmla="*/ 2681207 w 4138769"/>
              <a:gd name="connsiteY107" fmla="*/ 3115941 h 3193433"/>
              <a:gd name="connsiteX108" fmla="*/ 2603716 w 4138769"/>
              <a:gd name="connsiteY108" fmla="*/ 3131440 h 3193433"/>
              <a:gd name="connsiteX109" fmla="*/ 2526224 w 4138769"/>
              <a:gd name="connsiteY109" fmla="*/ 3162436 h 3193433"/>
              <a:gd name="connsiteX110" fmla="*/ 2247255 w 4138769"/>
              <a:gd name="connsiteY110" fmla="*/ 3193433 h 3193433"/>
              <a:gd name="connsiteX111" fmla="*/ 1735811 w 4138769"/>
              <a:gd name="connsiteY111" fmla="*/ 3162436 h 3193433"/>
              <a:gd name="connsiteX112" fmla="*/ 1611824 w 4138769"/>
              <a:gd name="connsiteY112" fmla="*/ 3131440 h 3193433"/>
              <a:gd name="connsiteX113" fmla="*/ 1503336 w 4138769"/>
              <a:gd name="connsiteY113" fmla="*/ 3115941 h 3193433"/>
              <a:gd name="connsiteX114" fmla="*/ 1456841 w 4138769"/>
              <a:gd name="connsiteY114" fmla="*/ 3084945 h 3193433"/>
              <a:gd name="connsiteX115" fmla="*/ 1379350 w 4138769"/>
              <a:gd name="connsiteY115" fmla="*/ 3069446 h 3193433"/>
              <a:gd name="connsiteX116" fmla="*/ 1332855 w 4138769"/>
              <a:gd name="connsiteY116" fmla="*/ 3053948 h 3193433"/>
              <a:gd name="connsiteX117" fmla="*/ 1270861 w 4138769"/>
              <a:gd name="connsiteY117" fmla="*/ 3038450 h 3193433"/>
              <a:gd name="connsiteX118" fmla="*/ 1208868 w 4138769"/>
              <a:gd name="connsiteY118" fmla="*/ 3007453 h 3193433"/>
              <a:gd name="connsiteX119" fmla="*/ 1146875 w 4138769"/>
              <a:gd name="connsiteY119" fmla="*/ 2991955 h 3193433"/>
              <a:gd name="connsiteX120" fmla="*/ 1053885 w 4138769"/>
              <a:gd name="connsiteY120" fmla="*/ 2898965 h 3193433"/>
              <a:gd name="connsiteX121" fmla="*/ 1007390 w 4138769"/>
              <a:gd name="connsiteY121" fmla="*/ 2883467 h 3193433"/>
              <a:gd name="connsiteX122" fmla="*/ 945397 w 4138769"/>
              <a:gd name="connsiteY122" fmla="*/ 2852470 h 3193433"/>
              <a:gd name="connsiteX123" fmla="*/ 805912 w 4138769"/>
              <a:gd name="connsiteY123" fmla="*/ 2774979 h 3193433"/>
              <a:gd name="connsiteX124" fmla="*/ 759417 w 4138769"/>
              <a:gd name="connsiteY124" fmla="*/ 2759480 h 3193433"/>
              <a:gd name="connsiteX125" fmla="*/ 712922 w 4138769"/>
              <a:gd name="connsiteY125" fmla="*/ 2712985 h 3193433"/>
              <a:gd name="connsiteX126" fmla="*/ 650929 w 4138769"/>
              <a:gd name="connsiteY126" fmla="*/ 2619996 h 3193433"/>
              <a:gd name="connsiteX127" fmla="*/ 573438 w 4138769"/>
              <a:gd name="connsiteY127" fmla="*/ 2558002 h 3193433"/>
              <a:gd name="connsiteX128" fmla="*/ 526943 w 4138769"/>
              <a:gd name="connsiteY128" fmla="*/ 2527006 h 3193433"/>
              <a:gd name="connsiteX129" fmla="*/ 480448 w 4138769"/>
              <a:gd name="connsiteY129" fmla="*/ 2480511 h 3193433"/>
              <a:gd name="connsiteX130" fmla="*/ 371960 w 4138769"/>
              <a:gd name="connsiteY130" fmla="*/ 2403019 h 3193433"/>
              <a:gd name="connsiteX131" fmla="*/ 309967 w 4138769"/>
              <a:gd name="connsiteY131" fmla="*/ 2294531 h 3193433"/>
              <a:gd name="connsiteX132" fmla="*/ 201478 w 4138769"/>
              <a:gd name="connsiteY132" fmla="*/ 2155046 h 3193433"/>
              <a:gd name="connsiteX133" fmla="*/ 170482 w 4138769"/>
              <a:gd name="connsiteY133" fmla="*/ 2062057 h 3193433"/>
              <a:gd name="connsiteX134" fmla="*/ 15499 w 4138769"/>
              <a:gd name="connsiteY134" fmla="*/ 1845080 h 3193433"/>
              <a:gd name="connsiteX135" fmla="*/ 0 w 4138769"/>
              <a:gd name="connsiteY135" fmla="*/ 1814084 h 31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38769" h="3193433">
                <a:moveTo>
                  <a:pt x="46495" y="915182"/>
                </a:moveTo>
                <a:cubicBezTo>
                  <a:pt x="51146" y="907431"/>
                  <a:pt x="108080" y="809754"/>
                  <a:pt x="123987" y="791196"/>
                </a:cubicBezTo>
                <a:cubicBezTo>
                  <a:pt x="143006" y="769008"/>
                  <a:pt x="168446" y="752581"/>
                  <a:pt x="185980" y="729202"/>
                </a:cubicBezTo>
                <a:cubicBezTo>
                  <a:pt x="199842" y="710719"/>
                  <a:pt x="202186" y="684957"/>
                  <a:pt x="216977" y="667209"/>
                </a:cubicBezTo>
                <a:cubicBezTo>
                  <a:pt x="228902" y="652900"/>
                  <a:pt x="247120" y="645132"/>
                  <a:pt x="263472" y="636213"/>
                </a:cubicBezTo>
                <a:cubicBezTo>
                  <a:pt x="304037" y="614087"/>
                  <a:pt x="350492" y="601943"/>
                  <a:pt x="387458" y="574219"/>
                </a:cubicBezTo>
                <a:cubicBezTo>
                  <a:pt x="471707" y="511032"/>
                  <a:pt x="425468" y="537317"/>
                  <a:pt x="526943" y="496728"/>
                </a:cubicBezTo>
                <a:cubicBezTo>
                  <a:pt x="583768" y="411488"/>
                  <a:pt x="526944" y="483812"/>
                  <a:pt x="604434" y="419236"/>
                </a:cubicBezTo>
                <a:cubicBezTo>
                  <a:pt x="621272" y="405204"/>
                  <a:pt x="632343" y="384357"/>
                  <a:pt x="650929" y="372741"/>
                </a:cubicBezTo>
                <a:cubicBezTo>
                  <a:pt x="700191" y="341952"/>
                  <a:pt x="770811" y="336048"/>
                  <a:pt x="821411" y="310748"/>
                </a:cubicBezTo>
                <a:cubicBezTo>
                  <a:pt x="968958" y="236974"/>
                  <a:pt x="900087" y="257817"/>
                  <a:pt x="1022889" y="233257"/>
                </a:cubicBezTo>
                <a:cubicBezTo>
                  <a:pt x="1043553" y="222925"/>
                  <a:pt x="1062964" y="209566"/>
                  <a:pt x="1084882" y="202260"/>
                </a:cubicBezTo>
                <a:cubicBezTo>
                  <a:pt x="1084894" y="202256"/>
                  <a:pt x="1239858" y="163516"/>
                  <a:pt x="1270861" y="155765"/>
                </a:cubicBezTo>
                <a:cubicBezTo>
                  <a:pt x="1291526" y="150599"/>
                  <a:pt x="1312648" y="147003"/>
                  <a:pt x="1332855" y="140267"/>
                </a:cubicBezTo>
                <a:cubicBezTo>
                  <a:pt x="1478493" y="91720"/>
                  <a:pt x="1373381" y="120597"/>
                  <a:pt x="1534333" y="93772"/>
                </a:cubicBezTo>
                <a:cubicBezTo>
                  <a:pt x="1560316" y="89442"/>
                  <a:pt x="1585590" y="80659"/>
                  <a:pt x="1611824" y="78274"/>
                </a:cubicBezTo>
                <a:cubicBezTo>
                  <a:pt x="1756248" y="65145"/>
                  <a:pt x="2045777" y="47277"/>
                  <a:pt x="2045777" y="47277"/>
                </a:cubicBezTo>
                <a:cubicBezTo>
                  <a:pt x="2071607" y="42111"/>
                  <a:pt x="2098603" y="41028"/>
                  <a:pt x="2123268" y="31779"/>
                </a:cubicBezTo>
                <a:cubicBezTo>
                  <a:pt x="2140709" y="25239"/>
                  <a:pt x="2151165" y="1815"/>
                  <a:pt x="2169763" y="782"/>
                </a:cubicBezTo>
                <a:cubicBezTo>
                  <a:pt x="2247307" y="-3526"/>
                  <a:pt x="2324746" y="11114"/>
                  <a:pt x="2402238" y="16280"/>
                </a:cubicBezTo>
                <a:cubicBezTo>
                  <a:pt x="2457972" y="30214"/>
                  <a:pt x="2482689" y="37438"/>
                  <a:pt x="2541722" y="47277"/>
                </a:cubicBezTo>
                <a:cubicBezTo>
                  <a:pt x="2577755" y="53282"/>
                  <a:pt x="2614048" y="57609"/>
                  <a:pt x="2650211" y="62775"/>
                </a:cubicBezTo>
                <a:cubicBezTo>
                  <a:pt x="2691540" y="78273"/>
                  <a:pt x="2733453" y="92293"/>
                  <a:pt x="2774197" y="109270"/>
                </a:cubicBezTo>
                <a:cubicBezTo>
                  <a:pt x="2795523" y="118156"/>
                  <a:pt x="2814108" y="133473"/>
                  <a:pt x="2836190" y="140267"/>
                </a:cubicBezTo>
                <a:cubicBezTo>
                  <a:pt x="2881713" y="154274"/>
                  <a:pt x="2929654" y="158991"/>
                  <a:pt x="2975675" y="171263"/>
                </a:cubicBezTo>
                <a:cubicBezTo>
                  <a:pt x="3076750" y="198216"/>
                  <a:pt x="3069013" y="211629"/>
                  <a:pt x="3177153" y="233257"/>
                </a:cubicBezTo>
                <a:cubicBezTo>
                  <a:pt x="3217994" y="241425"/>
                  <a:pt x="3260055" y="241908"/>
                  <a:pt x="3301139" y="248755"/>
                </a:cubicBezTo>
                <a:cubicBezTo>
                  <a:pt x="3322150" y="252257"/>
                  <a:pt x="3342340" y="259632"/>
                  <a:pt x="3363133" y="264253"/>
                </a:cubicBezTo>
                <a:cubicBezTo>
                  <a:pt x="3388848" y="269967"/>
                  <a:pt x="3414794" y="274586"/>
                  <a:pt x="3440624" y="279752"/>
                </a:cubicBezTo>
                <a:cubicBezTo>
                  <a:pt x="3467027" y="297354"/>
                  <a:pt x="3529885" y="338016"/>
                  <a:pt x="3549112" y="357243"/>
                </a:cubicBezTo>
                <a:cubicBezTo>
                  <a:pt x="3562283" y="370414"/>
                  <a:pt x="3568184" y="389429"/>
                  <a:pt x="3580109" y="403738"/>
                </a:cubicBezTo>
                <a:cubicBezTo>
                  <a:pt x="3701503" y="549410"/>
                  <a:pt x="3531915" y="308200"/>
                  <a:pt x="3688597" y="543223"/>
                </a:cubicBezTo>
                <a:cubicBezTo>
                  <a:pt x="3709884" y="575153"/>
                  <a:pt x="3752737" y="637833"/>
                  <a:pt x="3766089" y="667209"/>
                </a:cubicBezTo>
                <a:cubicBezTo>
                  <a:pt x="3841794" y="833761"/>
                  <a:pt x="3764405" y="693719"/>
                  <a:pt x="3812583" y="822192"/>
                </a:cubicBezTo>
                <a:cubicBezTo>
                  <a:pt x="3820695" y="843824"/>
                  <a:pt x="3833248" y="863521"/>
                  <a:pt x="3843580" y="884185"/>
                </a:cubicBezTo>
                <a:cubicBezTo>
                  <a:pt x="3840621" y="922658"/>
                  <a:pt x="3846038" y="1065248"/>
                  <a:pt x="3812583" y="1132158"/>
                </a:cubicBezTo>
                <a:cubicBezTo>
                  <a:pt x="3804253" y="1148818"/>
                  <a:pt x="3794758" y="1165482"/>
                  <a:pt x="3781587" y="1178653"/>
                </a:cubicBezTo>
                <a:cubicBezTo>
                  <a:pt x="3768416" y="1191824"/>
                  <a:pt x="3750590" y="1199318"/>
                  <a:pt x="3735092" y="1209650"/>
                </a:cubicBezTo>
                <a:cubicBezTo>
                  <a:pt x="3724760" y="1225148"/>
                  <a:pt x="3718640" y="1244509"/>
                  <a:pt x="3704095" y="1256145"/>
                </a:cubicBezTo>
                <a:cubicBezTo>
                  <a:pt x="3691338" y="1266350"/>
                  <a:pt x="3672212" y="1264337"/>
                  <a:pt x="3657600" y="1271643"/>
                </a:cubicBezTo>
                <a:cubicBezTo>
                  <a:pt x="3640940" y="1279973"/>
                  <a:pt x="3627278" y="1293399"/>
                  <a:pt x="3611105" y="1302640"/>
                </a:cubicBezTo>
                <a:cubicBezTo>
                  <a:pt x="3591046" y="1314102"/>
                  <a:pt x="3568704" y="1321391"/>
                  <a:pt x="3549112" y="1333636"/>
                </a:cubicBezTo>
                <a:cubicBezTo>
                  <a:pt x="3527208" y="1347326"/>
                  <a:pt x="3509546" y="1367316"/>
                  <a:pt x="3487119" y="1380131"/>
                </a:cubicBezTo>
                <a:cubicBezTo>
                  <a:pt x="3461460" y="1394793"/>
                  <a:pt x="3382751" y="1407204"/>
                  <a:pt x="3363133" y="1411128"/>
                </a:cubicBezTo>
                <a:cubicBezTo>
                  <a:pt x="3337302" y="1426626"/>
                  <a:pt x="3313168" y="1445389"/>
                  <a:pt x="3285641" y="1457623"/>
                </a:cubicBezTo>
                <a:cubicBezTo>
                  <a:pt x="3266177" y="1466274"/>
                  <a:pt x="3244129" y="1467269"/>
                  <a:pt x="3223648" y="1473121"/>
                </a:cubicBezTo>
                <a:cubicBezTo>
                  <a:pt x="3188069" y="1483286"/>
                  <a:pt x="3152423" y="1500392"/>
                  <a:pt x="3115160" y="1504118"/>
                </a:cubicBezTo>
                <a:cubicBezTo>
                  <a:pt x="3032752" y="1512359"/>
                  <a:pt x="2949940" y="1516306"/>
                  <a:pt x="2867187" y="1519616"/>
                </a:cubicBezTo>
                <a:cubicBezTo>
                  <a:pt x="2691604" y="1526639"/>
                  <a:pt x="2515892" y="1529948"/>
                  <a:pt x="2340244" y="1535114"/>
                </a:cubicBezTo>
                <a:cubicBezTo>
                  <a:pt x="2185413" y="1530929"/>
                  <a:pt x="1829322" y="1535190"/>
                  <a:pt x="1611824" y="1504118"/>
                </a:cubicBezTo>
                <a:cubicBezTo>
                  <a:pt x="1563382" y="1497198"/>
                  <a:pt x="1547490" y="1485736"/>
                  <a:pt x="1503336" y="1473121"/>
                </a:cubicBezTo>
                <a:cubicBezTo>
                  <a:pt x="1480155" y="1466498"/>
                  <a:pt x="1419626" y="1454513"/>
                  <a:pt x="1394848" y="1442124"/>
                </a:cubicBezTo>
                <a:cubicBezTo>
                  <a:pt x="1378188" y="1433794"/>
                  <a:pt x="1365013" y="1419458"/>
                  <a:pt x="1348353" y="1411128"/>
                </a:cubicBezTo>
                <a:cubicBezTo>
                  <a:pt x="1258983" y="1366443"/>
                  <a:pt x="1344188" y="1431252"/>
                  <a:pt x="1255363" y="1364633"/>
                </a:cubicBezTo>
                <a:cubicBezTo>
                  <a:pt x="1154284" y="1288824"/>
                  <a:pt x="1214603" y="1314884"/>
                  <a:pt x="1131377" y="1287141"/>
                </a:cubicBezTo>
                <a:cubicBezTo>
                  <a:pt x="1070269" y="1195481"/>
                  <a:pt x="1138492" y="1281153"/>
                  <a:pt x="1038387" y="1209650"/>
                </a:cubicBezTo>
                <a:cubicBezTo>
                  <a:pt x="1000418" y="1182530"/>
                  <a:pt x="985611" y="1153733"/>
                  <a:pt x="960895" y="1116660"/>
                </a:cubicBezTo>
                <a:cubicBezTo>
                  <a:pt x="955729" y="1101162"/>
                  <a:pt x="945397" y="1086502"/>
                  <a:pt x="945397" y="1070165"/>
                </a:cubicBezTo>
                <a:cubicBezTo>
                  <a:pt x="945397" y="990643"/>
                  <a:pt x="928212" y="885871"/>
                  <a:pt x="991892" y="822192"/>
                </a:cubicBezTo>
                <a:cubicBezTo>
                  <a:pt x="1005063" y="809021"/>
                  <a:pt x="1024078" y="803120"/>
                  <a:pt x="1038387" y="791196"/>
                </a:cubicBezTo>
                <a:cubicBezTo>
                  <a:pt x="1131186" y="713864"/>
                  <a:pt x="1029504" y="763160"/>
                  <a:pt x="1177872" y="713704"/>
                </a:cubicBezTo>
                <a:lnTo>
                  <a:pt x="1224367" y="698206"/>
                </a:lnTo>
                <a:cubicBezTo>
                  <a:pt x="1394848" y="703372"/>
                  <a:pt x="1565514" y="704243"/>
                  <a:pt x="1735811" y="713704"/>
                </a:cubicBezTo>
                <a:cubicBezTo>
                  <a:pt x="1752122" y="714610"/>
                  <a:pt x="1766456" y="725240"/>
                  <a:pt x="1782305" y="729202"/>
                </a:cubicBezTo>
                <a:cubicBezTo>
                  <a:pt x="1807861" y="735591"/>
                  <a:pt x="1833761" y="740695"/>
                  <a:pt x="1859797" y="744701"/>
                </a:cubicBezTo>
                <a:cubicBezTo>
                  <a:pt x="1900963" y="751034"/>
                  <a:pt x="1942699" y="753352"/>
                  <a:pt x="1983783" y="760199"/>
                </a:cubicBezTo>
                <a:cubicBezTo>
                  <a:pt x="2004794" y="763701"/>
                  <a:pt x="2024890" y="771520"/>
                  <a:pt x="2045777" y="775697"/>
                </a:cubicBezTo>
                <a:cubicBezTo>
                  <a:pt x="2076591" y="781860"/>
                  <a:pt x="2108147" y="784130"/>
                  <a:pt x="2138767" y="791196"/>
                </a:cubicBezTo>
                <a:cubicBezTo>
                  <a:pt x="2175414" y="799653"/>
                  <a:pt x="2210970" y="812296"/>
                  <a:pt x="2247255" y="822192"/>
                </a:cubicBezTo>
                <a:cubicBezTo>
                  <a:pt x="2267805" y="827796"/>
                  <a:pt x="2288455" y="833069"/>
                  <a:pt x="2309248" y="837690"/>
                </a:cubicBezTo>
                <a:cubicBezTo>
                  <a:pt x="2382008" y="853859"/>
                  <a:pt x="2416898" y="858470"/>
                  <a:pt x="2495228" y="868687"/>
                </a:cubicBezTo>
                <a:lnTo>
                  <a:pt x="2743200" y="899684"/>
                </a:lnTo>
                <a:lnTo>
                  <a:pt x="2867187" y="915182"/>
                </a:lnTo>
                <a:cubicBezTo>
                  <a:pt x="2906812" y="920843"/>
                  <a:pt x="3025642" y="936960"/>
                  <a:pt x="3068665" y="946179"/>
                </a:cubicBezTo>
                <a:cubicBezTo>
                  <a:pt x="3138650" y="961176"/>
                  <a:pt x="3200072" y="982664"/>
                  <a:pt x="3270143" y="992674"/>
                </a:cubicBezTo>
                <a:cubicBezTo>
                  <a:pt x="3316454" y="999290"/>
                  <a:pt x="3363208" y="1002370"/>
                  <a:pt x="3409628" y="1008172"/>
                </a:cubicBezTo>
                <a:cubicBezTo>
                  <a:pt x="3478236" y="1016748"/>
                  <a:pt x="3518226" y="1020603"/>
                  <a:pt x="3580109" y="1039168"/>
                </a:cubicBezTo>
                <a:cubicBezTo>
                  <a:pt x="3611404" y="1048557"/>
                  <a:pt x="3642102" y="1059833"/>
                  <a:pt x="3673099" y="1070165"/>
                </a:cubicBezTo>
                <a:lnTo>
                  <a:pt x="3719594" y="1085663"/>
                </a:lnTo>
                <a:cubicBezTo>
                  <a:pt x="3855430" y="1221499"/>
                  <a:pt x="3689199" y="1049189"/>
                  <a:pt x="3797085" y="1178653"/>
                </a:cubicBezTo>
                <a:cubicBezTo>
                  <a:pt x="3811116" y="1195491"/>
                  <a:pt x="3830840" y="1207313"/>
                  <a:pt x="3843580" y="1225148"/>
                </a:cubicBezTo>
                <a:cubicBezTo>
                  <a:pt x="3857009" y="1243948"/>
                  <a:pt x="3857036" y="1272105"/>
                  <a:pt x="3874577" y="1287141"/>
                </a:cubicBezTo>
                <a:cubicBezTo>
                  <a:pt x="3895700" y="1305246"/>
                  <a:pt x="3926238" y="1307806"/>
                  <a:pt x="3952068" y="1318138"/>
                </a:cubicBezTo>
                <a:cubicBezTo>
                  <a:pt x="3983065" y="1349135"/>
                  <a:pt x="4031196" y="1369542"/>
                  <a:pt x="4045058" y="1411128"/>
                </a:cubicBezTo>
                <a:cubicBezTo>
                  <a:pt x="4068724" y="1482128"/>
                  <a:pt x="4050754" y="1444554"/>
                  <a:pt x="4107051" y="1519616"/>
                </a:cubicBezTo>
                <a:cubicBezTo>
                  <a:pt x="4117383" y="1550613"/>
                  <a:pt x="4143419" y="1580377"/>
                  <a:pt x="4138048" y="1612606"/>
                </a:cubicBezTo>
                <a:cubicBezTo>
                  <a:pt x="4132882" y="1643603"/>
                  <a:pt x="4128713" y="1674782"/>
                  <a:pt x="4122550" y="1705596"/>
                </a:cubicBezTo>
                <a:cubicBezTo>
                  <a:pt x="4106402" y="1786336"/>
                  <a:pt x="4111246" y="1745159"/>
                  <a:pt x="4091553" y="1814084"/>
                </a:cubicBezTo>
                <a:cubicBezTo>
                  <a:pt x="4085701" y="1834565"/>
                  <a:pt x="4082176" y="1855675"/>
                  <a:pt x="4076055" y="1876077"/>
                </a:cubicBezTo>
                <a:cubicBezTo>
                  <a:pt x="4066666" y="1907372"/>
                  <a:pt x="4055390" y="1938070"/>
                  <a:pt x="4045058" y="1969067"/>
                </a:cubicBezTo>
                <a:lnTo>
                  <a:pt x="4029560" y="2015562"/>
                </a:lnTo>
                <a:cubicBezTo>
                  <a:pt x="4024394" y="2031060"/>
                  <a:pt x="4027654" y="2052995"/>
                  <a:pt x="4014061" y="2062057"/>
                </a:cubicBezTo>
                <a:lnTo>
                  <a:pt x="3967567" y="2093053"/>
                </a:lnTo>
                <a:cubicBezTo>
                  <a:pt x="3959704" y="2124505"/>
                  <a:pt x="3949908" y="2170418"/>
                  <a:pt x="3936570" y="2201541"/>
                </a:cubicBezTo>
                <a:cubicBezTo>
                  <a:pt x="3927469" y="2222777"/>
                  <a:pt x="3914154" y="2242084"/>
                  <a:pt x="3905573" y="2263535"/>
                </a:cubicBezTo>
                <a:cubicBezTo>
                  <a:pt x="3893439" y="2293871"/>
                  <a:pt x="3897680" y="2333421"/>
                  <a:pt x="3874577" y="2356524"/>
                </a:cubicBezTo>
                <a:cubicBezTo>
                  <a:pt x="3859079" y="2372022"/>
                  <a:pt x="3841538" y="2385718"/>
                  <a:pt x="3828082" y="2403019"/>
                </a:cubicBezTo>
                <a:cubicBezTo>
                  <a:pt x="3805211" y="2432425"/>
                  <a:pt x="3777870" y="2460668"/>
                  <a:pt x="3766089" y="2496009"/>
                </a:cubicBezTo>
                <a:cubicBezTo>
                  <a:pt x="3760923" y="2511507"/>
                  <a:pt x="3760796" y="2529747"/>
                  <a:pt x="3750590" y="2542504"/>
                </a:cubicBezTo>
                <a:cubicBezTo>
                  <a:pt x="3738954" y="2557049"/>
                  <a:pt x="3719593" y="2563169"/>
                  <a:pt x="3704095" y="2573501"/>
                </a:cubicBezTo>
                <a:cubicBezTo>
                  <a:pt x="3647269" y="2658742"/>
                  <a:pt x="3704095" y="2586416"/>
                  <a:pt x="3626604" y="2650992"/>
                </a:cubicBezTo>
                <a:cubicBezTo>
                  <a:pt x="3539148" y="2723871"/>
                  <a:pt x="3623193" y="2685258"/>
                  <a:pt x="3487119" y="2759480"/>
                </a:cubicBezTo>
                <a:cubicBezTo>
                  <a:pt x="3443179" y="2783447"/>
                  <a:pt x="3407411" y="2789371"/>
                  <a:pt x="3363133" y="2805975"/>
                </a:cubicBezTo>
                <a:cubicBezTo>
                  <a:pt x="3310084" y="2825868"/>
                  <a:pt x="3272412" y="2840877"/>
                  <a:pt x="3223648" y="2867968"/>
                </a:cubicBezTo>
                <a:cubicBezTo>
                  <a:pt x="3097038" y="2938306"/>
                  <a:pt x="3197621" y="2897308"/>
                  <a:pt x="3053167" y="2945460"/>
                </a:cubicBezTo>
                <a:lnTo>
                  <a:pt x="3006672" y="2960958"/>
                </a:lnTo>
                <a:cubicBezTo>
                  <a:pt x="2787566" y="3107030"/>
                  <a:pt x="3034755" y="2960609"/>
                  <a:pt x="2820692" y="3038450"/>
                </a:cubicBezTo>
                <a:cubicBezTo>
                  <a:pt x="2602146" y="3117921"/>
                  <a:pt x="2863131" y="3055299"/>
                  <a:pt x="2681207" y="3115941"/>
                </a:cubicBezTo>
                <a:cubicBezTo>
                  <a:pt x="2656217" y="3124271"/>
                  <a:pt x="2628947" y="3123871"/>
                  <a:pt x="2603716" y="3131440"/>
                </a:cubicBezTo>
                <a:cubicBezTo>
                  <a:pt x="2577069" y="3139434"/>
                  <a:pt x="2553064" y="3155116"/>
                  <a:pt x="2526224" y="3162436"/>
                </a:cubicBezTo>
                <a:cubicBezTo>
                  <a:pt x="2458303" y="3180960"/>
                  <a:pt x="2293452" y="3189583"/>
                  <a:pt x="2247255" y="3193433"/>
                </a:cubicBezTo>
                <a:cubicBezTo>
                  <a:pt x="2131726" y="3187657"/>
                  <a:pt x="1870033" y="3177350"/>
                  <a:pt x="1735811" y="3162436"/>
                </a:cubicBezTo>
                <a:cubicBezTo>
                  <a:pt x="1562917" y="3143225"/>
                  <a:pt x="1732540" y="3155584"/>
                  <a:pt x="1611824" y="3131440"/>
                </a:cubicBezTo>
                <a:cubicBezTo>
                  <a:pt x="1576004" y="3124276"/>
                  <a:pt x="1539499" y="3121107"/>
                  <a:pt x="1503336" y="3115941"/>
                </a:cubicBezTo>
                <a:cubicBezTo>
                  <a:pt x="1487838" y="3105609"/>
                  <a:pt x="1474282" y="3091485"/>
                  <a:pt x="1456841" y="3084945"/>
                </a:cubicBezTo>
                <a:cubicBezTo>
                  <a:pt x="1432176" y="3075696"/>
                  <a:pt x="1404905" y="3075835"/>
                  <a:pt x="1379350" y="3069446"/>
                </a:cubicBezTo>
                <a:cubicBezTo>
                  <a:pt x="1363501" y="3065484"/>
                  <a:pt x="1348563" y="3058436"/>
                  <a:pt x="1332855" y="3053948"/>
                </a:cubicBezTo>
                <a:cubicBezTo>
                  <a:pt x="1312374" y="3048096"/>
                  <a:pt x="1291526" y="3043616"/>
                  <a:pt x="1270861" y="3038450"/>
                </a:cubicBezTo>
                <a:cubicBezTo>
                  <a:pt x="1250197" y="3028118"/>
                  <a:pt x="1230500" y="3015565"/>
                  <a:pt x="1208868" y="3007453"/>
                </a:cubicBezTo>
                <a:cubicBezTo>
                  <a:pt x="1188924" y="2999974"/>
                  <a:pt x="1166453" y="3000346"/>
                  <a:pt x="1146875" y="2991955"/>
                </a:cubicBezTo>
                <a:cubicBezTo>
                  <a:pt x="1067508" y="2957941"/>
                  <a:pt x="1127337" y="2960174"/>
                  <a:pt x="1053885" y="2898965"/>
                </a:cubicBezTo>
                <a:cubicBezTo>
                  <a:pt x="1041335" y="2888507"/>
                  <a:pt x="1022406" y="2889902"/>
                  <a:pt x="1007390" y="2883467"/>
                </a:cubicBezTo>
                <a:cubicBezTo>
                  <a:pt x="986155" y="2874366"/>
                  <a:pt x="965593" y="2863690"/>
                  <a:pt x="945397" y="2852470"/>
                </a:cubicBezTo>
                <a:cubicBezTo>
                  <a:pt x="879261" y="2815727"/>
                  <a:pt x="870945" y="2802850"/>
                  <a:pt x="805912" y="2774979"/>
                </a:cubicBezTo>
                <a:cubicBezTo>
                  <a:pt x="790896" y="2768544"/>
                  <a:pt x="774915" y="2764646"/>
                  <a:pt x="759417" y="2759480"/>
                </a:cubicBezTo>
                <a:cubicBezTo>
                  <a:pt x="743919" y="2743982"/>
                  <a:pt x="726378" y="2730286"/>
                  <a:pt x="712922" y="2712985"/>
                </a:cubicBezTo>
                <a:cubicBezTo>
                  <a:pt x="690051" y="2683579"/>
                  <a:pt x="680019" y="2643268"/>
                  <a:pt x="650929" y="2619996"/>
                </a:cubicBezTo>
                <a:cubicBezTo>
                  <a:pt x="625099" y="2599331"/>
                  <a:pt x="599901" y="2577850"/>
                  <a:pt x="573438" y="2558002"/>
                </a:cubicBezTo>
                <a:cubicBezTo>
                  <a:pt x="558537" y="2546826"/>
                  <a:pt x="541252" y="2538930"/>
                  <a:pt x="526943" y="2527006"/>
                </a:cubicBezTo>
                <a:cubicBezTo>
                  <a:pt x="510105" y="2512975"/>
                  <a:pt x="497089" y="2494775"/>
                  <a:pt x="480448" y="2480511"/>
                </a:cubicBezTo>
                <a:cubicBezTo>
                  <a:pt x="446807" y="2451676"/>
                  <a:pt x="408756" y="2427550"/>
                  <a:pt x="371960" y="2403019"/>
                </a:cubicBezTo>
                <a:cubicBezTo>
                  <a:pt x="346135" y="2325547"/>
                  <a:pt x="369674" y="2379827"/>
                  <a:pt x="309967" y="2294531"/>
                </a:cubicBezTo>
                <a:cubicBezTo>
                  <a:pt x="223459" y="2170949"/>
                  <a:pt x="281585" y="2235153"/>
                  <a:pt x="201478" y="2155046"/>
                </a:cubicBezTo>
                <a:cubicBezTo>
                  <a:pt x="191146" y="2124050"/>
                  <a:pt x="190086" y="2088195"/>
                  <a:pt x="170482" y="2062057"/>
                </a:cubicBezTo>
                <a:cubicBezTo>
                  <a:pt x="149414" y="2033967"/>
                  <a:pt x="38166" y="1890412"/>
                  <a:pt x="15499" y="1845080"/>
                </a:cubicBezTo>
                <a:lnTo>
                  <a:pt x="0" y="1814084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746DD6B-382D-4BF7-B038-7EDE1592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49207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D40A-7BB3-4D4A-A801-09C2CE0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State Machine – Coverage Methods </a:t>
            </a:r>
            <a:r>
              <a:rPr lang="en-US" baseline="-25000" dirty="0"/>
              <a:t>cont’d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52FC5-A648-4D61-B97F-A959614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15B50-5896-4197-9ECB-16F9B3BB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3" y="2432245"/>
            <a:ext cx="5254208" cy="3131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CED80-33AB-405C-AD87-67B82B60B7CC}"/>
              </a:ext>
            </a:extLst>
          </p:cNvPr>
          <p:cNvSpPr txBox="1"/>
          <p:nvPr/>
        </p:nvSpPr>
        <p:spPr>
          <a:xfrm>
            <a:off x="6115049" y="3224703"/>
            <a:ext cx="2254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Paths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6EA551-41D0-463B-96BE-4FD5D972EBF6}"/>
              </a:ext>
            </a:extLst>
          </p:cNvPr>
          <p:cNvSpPr/>
          <p:nvPr/>
        </p:nvSpPr>
        <p:spPr>
          <a:xfrm>
            <a:off x="309966" y="1921857"/>
            <a:ext cx="4541937" cy="3378563"/>
          </a:xfrm>
          <a:custGeom>
            <a:avLst/>
            <a:gdLst>
              <a:gd name="connsiteX0" fmla="*/ 0 w 4541937"/>
              <a:gd name="connsiteY0" fmla="*/ 1053818 h 3378563"/>
              <a:gd name="connsiteX1" fmla="*/ 30997 w 4541937"/>
              <a:gd name="connsiteY1" fmla="*/ 898835 h 3378563"/>
              <a:gd name="connsiteX2" fmla="*/ 46495 w 4541937"/>
              <a:gd name="connsiteY2" fmla="*/ 852340 h 3378563"/>
              <a:gd name="connsiteX3" fmla="*/ 92990 w 4541937"/>
              <a:gd name="connsiteY3" fmla="*/ 790346 h 3378563"/>
              <a:gd name="connsiteX4" fmla="*/ 139485 w 4541937"/>
              <a:gd name="connsiteY4" fmla="*/ 697357 h 3378563"/>
              <a:gd name="connsiteX5" fmla="*/ 247973 w 4541937"/>
              <a:gd name="connsiteY5" fmla="*/ 573370 h 3378563"/>
              <a:gd name="connsiteX6" fmla="*/ 371959 w 4541937"/>
              <a:gd name="connsiteY6" fmla="*/ 480380 h 3378563"/>
              <a:gd name="connsiteX7" fmla="*/ 480448 w 4541937"/>
              <a:gd name="connsiteY7" fmla="*/ 449384 h 3378563"/>
              <a:gd name="connsiteX8" fmla="*/ 573437 w 4541937"/>
              <a:gd name="connsiteY8" fmla="*/ 387390 h 3378563"/>
              <a:gd name="connsiteX9" fmla="*/ 619932 w 4541937"/>
              <a:gd name="connsiteY9" fmla="*/ 371892 h 3378563"/>
              <a:gd name="connsiteX10" fmla="*/ 759417 w 4541937"/>
              <a:gd name="connsiteY10" fmla="*/ 340896 h 3378563"/>
              <a:gd name="connsiteX11" fmla="*/ 960895 w 4541937"/>
              <a:gd name="connsiteY11" fmla="*/ 294401 h 3378563"/>
              <a:gd name="connsiteX12" fmla="*/ 1053885 w 4541937"/>
              <a:gd name="connsiteY12" fmla="*/ 263404 h 3378563"/>
              <a:gd name="connsiteX13" fmla="*/ 1115878 w 4541937"/>
              <a:gd name="connsiteY13" fmla="*/ 232407 h 3378563"/>
              <a:gd name="connsiteX14" fmla="*/ 1239865 w 4541937"/>
              <a:gd name="connsiteY14" fmla="*/ 201411 h 3378563"/>
              <a:gd name="connsiteX15" fmla="*/ 1456841 w 4541937"/>
              <a:gd name="connsiteY15" fmla="*/ 139418 h 3378563"/>
              <a:gd name="connsiteX16" fmla="*/ 1673817 w 4541937"/>
              <a:gd name="connsiteY16" fmla="*/ 108421 h 3378563"/>
              <a:gd name="connsiteX17" fmla="*/ 1797803 w 4541937"/>
              <a:gd name="connsiteY17" fmla="*/ 77424 h 3378563"/>
              <a:gd name="connsiteX18" fmla="*/ 1875295 w 4541937"/>
              <a:gd name="connsiteY18" fmla="*/ 61926 h 3378563"/>
              <a:gd name="connsiteX19" fmla="*/ 1921790 w 4541937"/>
              <a:gd name="connsiteY19" fmla="*/ 46428 h 3378563"/>
              <a:gd name="connsiteX20" fmla="*/ 2092271 w 4541937"/>
              <a:gd name="connsiteY20" fmla="*/ 30929 h 3378563"/>
              <a:gd name="connsiteX21" fmla="*/ 2681207 w 4541937"/>
              <a:gd name="connsiteY21" fmla="*/ 30929 h 3378563"/>
              <a:gd name="connsiteX22" fmla="*/ 3099661 w 4541937"/>
              <a:gd name="connsiteY22" fmla="*/ 61926 h 3378563"/>
              <a:gd name="connsiteX23" fmla="*/ 3192651 w 4541937"/>
              <a:gd name="connsiteY23" fmla="*/ 92923 h 3378563"/>
              <a:gd name="connsiteX24" fmla="*/ 3378631 w 4541937"/>
              <a:gd name="connsiteY24" fmla="*/ 123919 h 3378563"/>
              <a:gd name="connsiteX25" fmla="*/ 3425126 w 4541937"/>
              <a:gd name="connsiteY25" fmla="*/ 139418 h 3378563"/>
              <a:gd name="connsiteX26" fmla="*/ 3487119 w 4541937"/>
              <a:gd name="connsiteY26" fmla="*/ 170414 h 3378563"/>
              <a:gd name="connsiteX27" fmla="*/ 3564610 w 4541937"/>
              <a:gd name="connsiteY27" fmla="*/ 185912 h 3378563"/>
              <a:gd name="connsiteX28" fmla="*/ 3611105 w 4541937"/>
              <a:gd name="connsiteY28" fmla="*/ 216909 h 3378563"/>
              <a:gd name="connsiteX29" fmla="*/ 3704095 w 4541937"/>
              <a:gd name="connsiteY29" fmla="*/ 247906 h 3378563"/>
              <a:gd name="connsiteX30" fmla="*/ 3781587 w 4541937"/>
              <a:gd name="connsiteY30" fmla="*/ 309899 h 3378563"/>
              <a:gd name="connsiteX31" fmla="*/ 3828081 w 4541937"/>
              <a:gd name="connsiteY31" fmla="*/ 371892 h 3378563"/>
              <a:gd name="connsiteX32" fmla="*/ 3936570 w 4541937"/>
              <a:gd name="connsiteY32" fmla="*/ 433885 h 3378563"/>
              <a:gd name="connsiteX33" fmla="*/ 3983065 w 4541937"/>
              <a:gd name="connsiteY33" fmla="*/ 542374 h 3378563"/>
              <a:gd name="connsiteX34" fmla="*/ 4014061 w 4541937"/>
              <a:gd name="connsiteY34" fmla="*/ 619865 h 3378563"/>
              <a:gd name="connsiteX35" fmla="*/ 4107051 w 4541937"/>
              <a:gd name="connsiteY35" fmla="*/ 759350 h 3378563"/>
              <a:gd name="connsiteX36" fmla="*/ 4138048 w 4541937"/>
              <a:gd name="connsiteY36" fmla="*/ 805845 h 3378563"/>
              <a:gd name="connsiteX37" fmla="*/ 4153546 w 4541937"/>
              <a:gd name="connsiteY37" fmla="*/ 852340 h 3378563"/>
              <a:gd name="connsiteX38" fmla="*/ 4215539 w 4541937"/>
              <a:gd name="connsiteY38" fmla="*/ 960828 h 3378563"/>
              <a:gd name="connsiteX39" fmla="*/ 4262034 w 4541937"/>
              <a:gd name="connsiteY39" fmla="*/ 1007323 h 3378563"/>
              <a:gd name="connsiteX40" fmla="*/ 4324027 w 4541937"/>
              <a:gd name="connsiteY40" fmla="*/ 1115811 h 3378563"/>
              <a:gd name="connsiteX41" fmla="*/ 4355024 w 4541937"/>
              <a:gd name="connsiteY41" fmla="*/ 1177804 h 3378563"/>
              <a:gd name="connsiteX42" fmla="*/ 4401519 w 4541937"/>
              <a:gd name="connsiteY42" fmla="*/ 1255296 h 3378563"/>
              <a:gd name="connsiteX43" fmla="*/ 4432515 w 4541937"/>
              <a:gd name="connsiteY43" fmla="*/ 1301790 h 3378563"/>
              <a:gd name="connsiteX44" fmla="*/ 4463512 w 4541937"/>
              <a:gd name="connsiteY44" fmla="*/ 1394780 h 3378563"/>
              <a:gd name="connsiteX45" fmla="*/ 4479010 w 4541937"/>
              <a:gd name="connsiteY45" fmla="*/ 1441275 h 3378563"/>
              <a:gd name="connsiteX46" fmla="*/ 4510007 w 4541937"/>
              <a:gd name="connsiteY46" fmla="*/ 1565262 h 3378563"/>
              <a:gd name="connsiteX47" fmla="*/ 4541003 w 4541937"/>
              <a:gd name="connsiteY47" fmla="*/ 1921723 h 3378563"/>
              <a:gd name="connsiteX48" fmla="*/ 4525505 w 4541937"/>
              <a:gd name="connsiteY48" fmla="*/ 2216190 h 3378563"/>
              <a:gd name="connsiteX49" fmla="*/ 4510007 w 4541937"/>
              <a:gd name="connsiteY49" fmla="*/ 2340177 h 3378563"/>
              <a:gd name="connsiteX50" fmla="*/ 4494509 w 4541937"/>
              <a:gd name="connsiteY50" fmla="*/ 2526157 h 3378563"/>
              <a:gd name="connsiteX51" fmla="*/ 4448014 w 4541937"/>
              <a:gd name="connsiteY51" fmla="*/ 2696638 h 3378563"/>
              <a:gd name="connsiteX52" fmla="*/ 4417017 w 4541937"/>
              <a:gd name="connsiteY52" fmla="*/ 2743133 h 3378563"/>
              <a:gd name="connsiteX53" fmla="*/ 4386020 w 4541937"/>
              <a:gd name="connsiteY53" fmla="*/ 2805126 h 3378563"/>
              <a:gd name="connsiteX54" fmla="*/ 4339526 w 4541937"/>
              <a:gd name="connsiteY54" fmla="*/ 2867119 h 3378563"/>
              <a:gd name="connsiteX55" fmla="*/ 4308529 w 4541937"/>
              <a:gd name="connsiteY55" fmla="*/ 2913614 h 3378563"/>
              <a:gd name="connsiteX56" fmla="*/ 4215539 w 4541937"/>
              <a:gd name="connsiteY56" fmla="*/ 2975607 h 3378563"/>
              <a:gd name="connsiteX57" fmla="*/ 4169044 w 4541937"/>
              <a:gd name="connsiteY57" fmla="*/ 3006604 h 3378563"/>
              <a:gd name="connsiteX58" fmla="*/ 4091553 w 4541937"/>
              <a:gd name="connsiteY58" fmla="*/ 3053099 h 3378563"/>
              <a:gd name="connsiteX59" fmla="*/ 3967566 w 4541937"/>
              <a:gd name="connsiteY59" fmla="*/ 3130590 h 3378563"/>
              <a:gd name="connsiteX60" fmla="*/ 3936570 w 4541937"/>
              <a:gd name="connsiteY60" fmla="*/ 3177085 h 3378563"/>
              <a:gd name="connsiteX61" fmla="*/ 3874576 w 4541937"/>
              <a:gd name="connsiteY61" fmla="*/ 3192584 h 3378563"/>
              <a:gd name="connsiteX62" fmla="*/ 3828081 w 4541937"/>
              <a:gd name="connsiteY62" fmla="*/ 3208082 h 3378563"/>
              <a:gd name="connsiteX63" fmla="*/ 3781587 w 4541937"/>
              <a:gd name="connsiteY63" fmla="*/ 3239079 h 3378563"/>
              <a:gd name="connsiteX64" fmla="*/ 3626603 w 4541937"/>
              <a:gd name="connsiteY64" fmla="*/ 3270075 h 3378563"/>
              <a:gd name="connsiteX65" fmla="*/ 3518115 w 4541937"/>
              <a:gd name="connsiteY65" fmla="*/ 3301072 h 3378563"/>
              <a:gd name="connsiteX66" fmla="*/ 3456122 w 4541937"/>
              <a:gd name="connsiteY66" fmla="*/ 3332068 h 3378563"/>
              <a:gd name="connsiteX67" fmla="*/ 3363132 w 4541937"/>
              <a:gd name="connsiteY67" fmla="*/ 3347567 h 3378563"/>
              <a:gd name="connsiteX68" fmla="*/ 3301139 w 4541937"/>
              <a:gd name="connsiteY68" fmla="*/ 3363065 h 3378563"/>
              <a:gd name="connsiteX69" fmla="*/ 3130658 w 4541937"/>
              <a:gd name="connsiteY69" fmla="*/ 3347567 h 3378563"/>
              <a:gd name="connsiteX70" fmla="*/ 3006671 w 4541937"/>
              <a:gd name="connsiteY70" fmla="*/ 3332068 h 3378563"/>
              <a:gd name="connsiteX71" fmla="*/ 2836190 w 4541937"/>
              <a:gd name="connsiteY71" fmla="*/ 3316570 h 3378563"/>
              <a:gd name="connsiteX72" fmla="*/ 2479729 w 4541937"/>
              <a:gd name="connsiteY72" fmla="*/ 3285574 h 3378563"/>
              <a:gd name="connsiteX73" fmla="*/ 2433234 w 4541937"/>
              <a:gd name="connsiteY73" fmla="*/ 3270075 h 3378563"/>
              <a:gd name="connsiteX74" fmla="*/ 2309248 w 4541937"/>
              <a:gd name="connsiteY74" fmla="*/ 3239079 h 3378563"/>
              <a:gd name="connsiteX75" fmla="*/ 2231756 w 4541937"/>
              <a:gd name="connsiteY75" fmla="*/ 3192584 h 3378563"/>
              <a:gd name="connsiteX76" fmla="*/ 2138766 w 4541937"/>
              <a:gd name="connsiteY76" fmla="*/ 3130590 h 3378563"/>
              <a:gd name="connsiteX77" fmla="*/ 2107770 w 4541937"/>
              <a:gd name="connsiteY77" fmla="*/ 3084096 h 3378563"/>
              <a:gd name="connsiteX78" fmla="*/ 2061275 w 4541937"/>
              <a:gd name="connsiteY78" fmla="*/ 3053099 h 3378563"/>
              <a:gd name="connsiteX79" fmla="*/ 2045776 w 4541937"/>
              <a:gd name="connsiteY79" fmla="*/ 3006604 h 3378563"/>
              <a:gd name="connsiteX80" fmla="*/ 2014780 w 4541937"/>
              <a:gd name="connsiteY80" fmla="*/ 2960109 h 3378563"/>
              <a:gd name="connsiteX81" fmla="*/ 2014780 w 4541937"/>
              <a:gd name="connsiteY81" fmla="*/ 2650143 h 3378563"/>
              <a:gd name="connsiteX82" fmla="*/ 2045776 w 4541937"/>
              <a:gd name="connsiteY82" fmla="*/ 2603648 h 3378563"/>
              <a:gd name="connsiteX83" fmla="*/ 2092271 w 4541937"/>
              <a:gd name="connsiteY83" fmla="*/ 2510658 h 3378563"/>
              <a:gd name="connsiteX84" fmla="*/ 2138766 w 4541937"/>
              <a:gd name="connsiteY84" fmla="*/ 2479662 h 3378563"/>
              <a:gd name="connsiteX85" fmla="*/ 2154265 w 4541937"/>
              <a:gd name="connsiteY85" fmla="*/ 2433167 h 3378563"/>
              <a:gd name="connsiteX86" fmla="*/ 2200759 w 4541937"/>
              <a:gd name="connsiteY86" fmla="*/ 2417668 h 3378563"/>
              <a:gd name="connsiteX87" fmla="*/ 2262753 w 4541937"/>
              <a:gd name="connsiteY87" fmla="*/ 2386672 h 3378563"/>
              <a:gd name="connsiteX88" fmla="*/ 2278251 w 4541937"/>
              <a:gd name="connsiteY88" fmla="*/ 2340177 h 3378563"/>
              <a:gd name="connsiteX89" fmla="*/ 2324746 w 4541937"/>
              <a:gd name="connsiteY89" fmla="*/ 2309180 h 3378563"/>
              <a:gd name="connsiteX90" fmla="*/ 2464231 w 4541937"/>
              <a:gd name="connsiteY90" fmla="*/ 2247187 h 3378563"/>
              <a:gd name="connsiteX91" fmla="*/ 2526224 w 4541937"/>
              <a:gd name="connsiteY91" fmla="*/ 2200692 h 3378563"/>
              <a:gd name="connsiteX92" fmla="*/ 2541722 w 4541937"/>
              <a:gd name="connsiteY92" fmla="*/ 2154197 h 3378563"/>
              <a:gd name="connsiteX93" fmla="*/ 2603715 w 4541937"/>
              <a:gd name="connsiteY93" fmla="*/ 2138699 h 3378563"/>
              <a:gd name="connsiteX94" fmla="*/ 2712203 w 4541937"/>
              <a:gd name="connsiteY94" fmla="*/ 2061207 h 3378563"/>
              <a:gd name="connsiteX95" fmla="*/ 2805193 w 4541937"/>
              <a:gd name="connsiteY95" fmla="*/ 1999214 h 3378563"/>
              <a:gd name="connsiteX96" fmla="*/ 2851688 w 4541937"/>
              <a:gd name="connsiteY96" fmla="*/ 1968218 h 3378563"/>
              <a:gd name="connsiteX97" fmla="*/ 2913681 w 4541937"/>
              <a:gd name="connsiteY97" fmla="*/ 1952719 h 3378563"/>
              <a:gd name="connsiteX98" fmla="*/ 2991173 w 4541937"/>
              <a:gd name="connsiteY98" fmla="*/ 1937221 h 3378563"/>
              <a:gd name="connsiteX99" fmla="*/ 3037668 w 4541937"/>
              <a:gd name="connsiteY99" fmla="*/ 1921723 h 3378563"/>
              <a:gd name="connsiteX100" fmla="*/ 3115159 w 4541937"/>
              <a:gd name="connsiteY100" fmla="*/ 1906224 h 3378563"/>
              <a:gd name="connsiteX101" fmla="*/ 3657600 w 4541937"/>
              <a:gd name="connsiteY101" fmla="*/ 1921723 h 3378563"/>
              <a:gd name="connsiteX102" fmla="*/ 3704095 w 4541937"/>
              <a:gd name="connsiteY102" fmla="*/ 1937221 h 3378563"/>
              <a:gd name="connsiteX103" fmla="*/ 3766088 w 4541937"/>
              <a:gd name="connsiteY103" fmla="*/ 1983716 h 3378563"/>
              <a:gd name="connsiteX104" fmla="*/ 3859078 w 4541937"/>
              <a:gd name="connsiteY104" fmla="*/ 2076706 h 3378563"/>
              <a:gd name="connsiteX105" fmla="*/ 3890075 w 4541937"/>
              <a:gd name="connsiteY105" fmla="*/ 2138699 h 3378563"/>
              <a:gd name="connsiteX106" fmla="*/ 3874576 w 4541937"/>
              <a:gd name="connsiteY106" fmla="*/ 2433167 h 3378563"/>
              <a:gd name="connsiteX107" fmla="*/ 3843580 w 4541937"/>
              <a:gd name="connsiteY107" fmla="*/ 2495160 h 3378563"/>
              <a:gd name="connsiteX108" fmla="*/ 3735092 w 4541937"/>
              <a:gd name="connsiteY108" fmla="*/ 2619146 h 3378563"/>
              <a:gd name="connsiteX109" fmla="*/ 3626603 w 4541937"/>
              <a:gd name="connsiteY109" fmla="*/ 2712136 h 3378563"/>
              <a:gd name="connsiteX110" fmla="*/ 3580109 w 4541937"/>
              <a:gd name="connsiteY110" fmla="*/ 2727635 h 3378563"/>
              <a:gd name="connsiteX111" fmla="*/ 3456122 w 4541937"/>
              <a:gd name="connsiteY111" fmla="*/ 2820624 h 3378563"/>
              <a:gd name="connsiteX112" fmla="*/ 3409627 w 4541937"/>
              <a:gd name="connsiteY112" fmla="*/ 2836123 h 3378563"/>
              <a:gd name="connsiteX113" fmla="*/ 3347634 w 4541937"/>
              <a:gd name="connsiteY113" fmla="*/ 2882618 h 3378563"/>
              <a:gd name="connsiteX114" fmla="*/ 3301139 w 4541937"/>
              <a:gd name="connsiteY114" fmla="*/ 2898116 h 3378563"/>
              <a:gd name="connsiteX115" fmla="*/ 3254644 w 4541937"/>
              <a:gd name="connsiteY115" fmla="*/ 2944611 h 3378563"/>
              <a:gd name="connsiteX116" fmla="*/ 3208149 w 4541937"/>
              <a:gd name="connsiteY116" fmla="*/ 2975607 h 3378563"/>
              <a:gd name="connsiteX117" fmla="*/ 3099661 w 4541937"/>
              <a:gd name="connsiteY117" fmla="*/ 3037601 h 3378563"/>
              <a:gd name="connsiteX118" fmla="*/ 3037668 w 4541937"/>
              <a:gd name="connsiteY118" fmla="*/ 3099594 h 3378563"/>
              <a:gd name="connsiteX119" fmla="*/ 2960176 w 4541937"/>
              <a:gd name="connsiteY119" fmla="*/ 3130590 h 3378563"/>
              <a:gd name="connsiteX120" fmla="*/ 2867187 w 4541937"/>
              <a:gd name="connsiteY120" fmla="*/ 3161587 h 3378563"/>
              <a:gd name="connsiteX121" fmla="*/ 2820692 w 4541937"/>
              <a:gd name="connsiteY121" fmla="*/ 3177085 h 3378563"/>
              <a:gd name="connsiteX122" fmla="*/ 2758698 w 4541937"/>
              <a:gd name="connsiteY122" fmla="*/ 3208082 h 3378563"/>
              <a:gd name="connsiteX123" fmla="*/ 2650210 w 4541937"/>
              <a:gd name="connsiteY123" fmla="*/ 3223580 h 3378563"/>
              <a:gd name="connsiteX124" fmla="*/ 2572719 w 4541937"/>
              <a:gd name="connsiteY124" fmla="*/ 3239079 h 3378563"/>
              <a:gd name="connsiteX125" fmla="*/ 2448732 w 4541937"/>
              <a:gd name="connsiteY125" fmla="*/ 3285574 h 3378563"/>
              <a:gd name="connsiteX126" fmla="*/ 2293749 w 4541937"/>
              <a:gd name="connsiteY126" fmla="*/ 3316570 h 3378563"/>
              <a:gd name="connsiteX127" fmla="*/ 2231756 w 4541937"/>
              <a:gd name="connsiteY127" fmla="*/ 3332068 h 3378563"/>
              <a:gd name="connsiteX128" fmla="*/ 2185261 w 4541937"/>
              <a:gd name="connsiteY128" fmla="*/ 3347567 h 3378563"/>
              <a:gd name="connsiteX129" fmla="*/ 2076773 w 4541937"/>
              <a:gd name="connsiteY129" fmla="*/ 3363065 h 3378563"/>
              <a:gd name="connsiteX130" fmla="*/ 1642820 w 4541937"/>
              <a:gd name="connsiteY130" fmla="*/ 3378563 h 3378563"/>
              <a:gd name="connsiteX131" fmla="*/ 1286359 w 4541937"/>
              <a:gd name="connsiteY131" fmla="*/ 3363065 h 3378563"/>
              <a:gd name="connsiteX132" fmla="*/ 1162373 w 4541937"/>
              <a:gd name="connsiteY132" fmla="*/ 3301072 h 3378563"/>
              <a:gd name="connsiteX133" fmla="*/ 1038387 w 4541937"/>
              <a:gd name="connsiteY133" fmla="*/ 3239079 h 3378563"/>
              <a:gd name="connsiteX134" fmla="*/ 945397 w 4541937"/>
              <a:gd name="connsiteY134" fmla="*/ 3192584 h 3378563"/>
              <a:gd name="connsiteX135" fmla="*/ 883403 w 4541937"/>
              <a:gd name="connsiteY135" fmla="*/ 3146089 h 3378563"/>
              <a:gd name="connsiteX136" fmla="*/ 790414 w 4541937"/>
              <a:gd name="connsiteY136" fmla="*/ 3099594 h 3378563"/>
              <a:gd name="connsiteX137" fmla="*/ 759417 w 4541937"/>
              <a:gd name="connsiteY137" fmla="*/ 3053099 h 3378563"/>
              <a:gd name="connsiteX138" fmla="*/ 728420 w 4541937"/>
              <a:gd name="connsiteY138" fmla="*/ 2991106 h 3378563"/>
              <a:gd name="connsiteX139" fmla="*/ 635431 w 4541937"/>
              <a:gd name="connsiteY139" fmla="*/ 2898116 h 3378563"/>
              <a:gd name="connsiteX140" fmla="*/ 588936 w 4541937"/>
              <a:gd name="connsiteY140" fmla="*/ 2789628 h 3378563"/>
              <a:gd name="connsiteX141" fmla="*/ 557939 w 4541937"/>
              <a:gd name="connsiteY141" fmla="*/ 2681140 h 3378563"/>
              <a:gd name="connsiteX142" fmla="*/ 526942 w 4541937"/>
              <a:gd name="connsiteY142" fmla="*/ 2619146 h 3378563"/>
              <a:gd name="connsiteX143" fmla="*/ 480448 w 4541937"/>
              <a:gd name="connsiteY143" fmla="*/ 2557153 h 3378563"/>
              <a:gd name="connsiteX144" fmla="*/ 418454 w 4541937"/>
              <a:gd name="connsiteY144" fmla="*/ 2464163 h 3378563"/>
              <a:gd name="connsiteX145" fmla="*/ 356461 w 4541937"/>
              <a:gd name="connsiteY145" fmla="*/ 2371174 h 3378563"/>
              <a:gd name="connsiteX146" fmla="*/ 340963 w 4541937"/>
              <a:gd name="connsiteY146" fmla="*/ 2309180 h 3378563"/>
              <a:gd name="connsiteX147" fmla="*/ 309966 w 4541937"/>
              <a:gd name="connsiteY147" fmla="*/ 2216190 h 3378563"/>
              <a:gd name="connsiteX148" fmla="*/ 278970 w 4541937"/>
              <a:gd name="connsiteY148" fmla="*/ 2169696 h 3378563"/>
              <a:gd name="connsiteX149" fmla="*/ 216976 w 4541937"/>
              <a:gd name="connsiteY149" fmla="*/ 2061207 h 3378563"/>
              <a:gd name="connsiteX150" fmla="*/ 201478 w 4541937"/>
              <a:gd name="connsiteY150" fmla="*/ 2014712 h 3378563"/>
              <a:gd name="connsiteX151" fmla="*/ 170481 w 4541937"/>
              <a:gd name="connsiteY151" fmla="*/ 1952719 h 33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541937" h="3378563">
                <a:moveTo>
                  <a:pt x="0" y="1053818"/>
                </a:moveTo>
                <a:cubicBezTo>
                  <a:pt x="12180" y="980735"/>
                  <a:pt x="12499" y="963578"/>
                  <a:pt x="30997" y="898835"/>
                </a:cubicBezTo>
                <a:cubicBezTo>
                  <a:pt x="35485" y="883127"/>
                  <a:pt x="38390" y="866524"/>
                  <a:pt x="46495" y="852340"/>
                </a:cubicBezTo>
                <a:cubicBezTo>
                  <a:pt x="59311" y="829913"/>
                  <a:pt x="79700" y="812496"/>
                  <a:pt x="92990" y="790346"/>
                </a:cubicBezTo>
                <a:cubicBezTo>
                  <a:pt x="110820" y="760630"/>
                  <a:pt x="122655" y="727651"/>
                  <a:pt x="139485" y="697357"/>
                </a:cubicBezTo>
                <a:cubicBezTo>
                  <a:pt x="167168" y="647528"/>
                  <a:pt x="203547" y="610961"/>
                  <a:pt x="247973" y="573370"/>
                </a:cubicBezTo>
                <a:cubicBezTo>
                  <a:pt x="287410" y="540000"/>
                  <a:pt x="322949" y="496716"/>
                  <a:pt x="371959" y="480380"/>
                </a:cubicBezTo>
                <a:cubicBezTo>
                  <a:pt x="438662" y="458146"/>
                  <a:pt x="402605" y="468844"/>
                  <a:pt x="480448" y="449384"/>
                </a:cubicBezTo>
                <a:cubicBezTo>
                  <a:pt x="511444" y="428719"/>
                  <a:pt x="538095" y="399170"/>
                  <a:pt x="573437" y="387390"/>
                </a:cubicBezTo>
                <a:cubicBezTo>
                  <a:pt x="588935" y="382224"/>
                  <a:pt x="604083" y="375854"/>
                  <a:pt x="619932" y="371892"/>
                </a:cubicBezTo>
                <a:cubicBezTo>
                  <a:pt x="826410" y="320274"/>
                  <a:pt x="584459" y="388612"/>
                  <a:pt x="759417" y="340896"/>
                </a:cubicBezTo>
                <a:cubicBezTo>
                  <a:pt x="915107" y="298435"/>
                  <a:pt x="816614" y="318447"/>
                  <a:pt x="960895" y="294401"/>
                </a:cubicBezTo>
                <a:cubicBezTo>
                  <a:pt x="991892" y="284069"/>
                  <a:pt x="1024661" y="278016"/>
                  <a:pt x="1053885" y="263404"/>
                </a:cubicBezTo>
                <a:cubicBezTo>
                  <a:pt x="1074549" y="253072"/>
                  <a:pt x="1093960" y="239713"/>
                  <a:pt x="1115878" y="232407"/>
                </a:cubicBezTo>
                <a:cubicBezTo>
                  <a:pt x="1156293" y="218935"/>
                  <a:pt x="1200709" y="218192"/>
                  <a:pt x="1239865" y="201411"/>
                </a:cubicBezTo>
                <a:cubicBezTo>
                  <a:pt x="1381929" y="140526"/>
                  <a:pt x="1309405" y="160480"/>
                  <a:pt x="1456841" y="139418"/>
                </a:cubicBezTo>
                <a:cubicBezTo>
                  <a:pt x="1577883" y="99069"/>
                  <a:pt x="1415765" y="149166"/>
                  <a:pt x="1673817" y="108421"/>
                </a:cubicBezTo>
                <a:cubicBezTo>
                  <a:pt x="1715896" y="101777"/>
                  <a:pt x="1756030" y="85778"/>
                  <a:pt x="1797803" y="77424"/>
                </a:cubicBezTo>
                <a:cubicBezTo>
                  <a:pt x="1823634" y="72258"/>
                  <a:pt x="1849739" y="68315"/>
                  <a:pt x="1875295" y="61926"/>
                </a:cubicBezTo>
                <a:cubicBezTo>
                  <a:pt x="1891144" y="57964"/>
                  <a:pt x="1905618" y="48738"/>
                  <a:pt x="1921790" y="46428"/>
                </a:cubicBezTo>
                <a:cubicBezTo>
                  <a:pt x="1978278" y="38358"/>
                  <a:pt x="2035444" y="36095"/>
                  <a:pt x="2092271" y="30929"/>
                </a:cubicBezTo>
                <a:cubicBezTo>
                  <a:pt x="2322315" y="-26580"/>
                  <a:pt x="2152993" y="9800"/>
                  <a:pt x="2681207" y="30929"/>
                </a:cubicBezTo>
                <a:cubicBezTo>
                  <a:pt x="2851346" y="37735"/>
                  <a:pt x="2939566" y="47372"/>
                  <a:pt x="3099661" y="61926"/>
                </a:cubicBezTo>
                <a:cubicBezTo>
                  <a:pt x="3130658" y="72258"/>
                  <a:pt x="3160230" y="88870"/>
                  <a:pt x="3192651" y="92923"/>
                </a:cubicBezTo>
                <a:cubicBezTo>
                  <a:pt x="3293267" y="105500"/>
                  <a:pt x="3298991" y="101165"/>
                  <a:pt x="3378631" y="123919"/>
                </a:cubicBezTo>
                <a:cubicBezTo>
                  <a:pt x="3394339" y="128407"/>
                  <a:pt x="3410110" y="132983"/>
                  <a:pt x="3425126" y="139418"/>
                </a:cubicBezTo>
                <a:cubicBezTo>
                  <a:pt x="3446361" y="148519"/>
                  <a:pt x="3465201" y="163108"/>
                  <a:pt x="3487119" y="170414"/>
                </a:cubicBezTo>
                <a:cubicBezTo>
                  <a:pt x="3512109" y="178744"/>
                  <a:pt x="3538780" y="180746"/>
                  <a:pt x="3564610" y="185912"/>
                </a:cubicBezTo>
                <a:cubicBezTo>
                  <a:pt x="3580108" y="196244"/>
                  <a:pt x="3594084" y="209344"/>
                  <a:pt x="3611105" y="216909"/>
                </a:cubicBezTo>
                <a:cubicBezTo>
                  <a:pt x="3640962" y="230179"/>
                  <a:pt x="3704095" y="247906"/>
                  <a:pt x="3704095" y="247906"/>
                </a:cubicBezTo>
                <a:cubicBezTo>
                  <a:pt x="3799027" y="390303"/>
                  <a:pt x="3669294" y="216322"/>
                  <a:pt x="3781587" y="309899"/>
                </a:cubicBezTo>
                <a:cubicBezTo>
                  <a:pt x="3801430" y="326435"/>
                  <a:pt x="3809816" y="353627"/>
                  <a:pt x="3828081" y="371892"/>
                </a:cubicBezTo>
                <a:cubicBezTo>
                  <a:pt x="3874995" y="418806"/>
                  <a:pt x="3883373" y="416153"/>
                  <a:pt x="3936570" y="433885"/>
                </a:cubicBezTo>
                <a:cubicBezTo>
                  <a:pt x="3968402" y="529382"/>
                  <a:pt x="3931995" y="427465"/>
                  <a:pt x="3983065" y="542374"/>
                </a:cubicBezTo>
                <a:cubicBezTo>
                  <a:pt x="3994364" y="567796"/>
                  <a:pt x="4000258" y="595710"/>
                  <a:pt x="4014061" y="619865"/>
                </a:cubicBezTo>
                <a:cubicBezTo>
                  <a:pt x="4041785" y="668382"/>
                  <a:pt x="4076054" y="712855"/>
                  <a:pt x="4107051" y="759350"/>
                </a:cubicBezTo>
                <a:lnTo>
                  <a:pt x="4138048" y="805845"/>
                </a:lnTo>
                <a:cubicBezTo>
                  <a:pt x="4143214" y="821343"/>
                  <a:pt x="4147111" y="837324"/>
                  <a:pt x="4153546" y="852340"/>
                </a:cubicBezTo>
                <a:cubicBezTo>
                  <a:pt x="4166922" y="883552"/>
                  <a:pt x="4192648" y="933359"/>
                  <a:pt x="4215539" y="960828"/>
                </a:cubicBezTo>
                <a:cubicBezTo>
                  <a:pt x="4229571" y="977666"/>
                  <a:pt x="4246536" y="991825"/>
                  <a:pt x="4262034" y="1007323"/>
                </a:cubicBezTo>
                <a:cubicBezTo>
                  <a:pt x="4292482" y="1098668"/>
                  <a:pt x="4257008" y="1008581"/>
                  <a:pt x="4324027" y="1115811"/>
                </a:cubicBezTo>
                <a:cubicBezTo>
                  <a:pt x="4336272" y="1135403"/>
                  <a:pt x="4343804" y="1157608"/>
                  <a:pt x="4355024" y="1177804"/>
                </a:cubicBezTo>
                <a:cubicBezTo>
                  <a:pt x="4369653" y="1204137"/>
                  <a:pt x="4385554" y="1229751"/>
                  <a:pt x="4401519" y="1255296"/>
                </a:cubicBezTo>
                <a:cubicBezTo>
                  <a:pt x="4411391" y="1271091"/>
                  <a:pt x="4424950" y="1284769"/>
                  <a:pt x="4432515" y="1301790"/>
                </a:cubicBezTo>
                <a:cubicBezTo>
                  <a:pt x="4445785" y="1331647"/>
                  <a:pt x="4453180" y="1363783"/>
                  <a:pt x="4463512" y="1394780"/>
                </a:cubicBezTo>
                <a:cubicBezTo>
                  <a:pt x="4468678" y="1410278"/>
                  <a:pt x="4475048" y="1425426"/>
                  <a:pt x="4479010" y="1441275"/>
                </a:cubicBezTo>
                <a:lnTo>
                  <a:pt x="4510007" y="1565262"/>
                </a:lnTo>
                <a:cubicBezTo>
                  <a:pt x="4520339" y="1684082"/>
                  <a:pt x="4547272" y="1802619"/>
                  <a:pt x="4541003" y="1921723"/>
                </a:cubicBezTo>
                <a:cubicBezTo>
                  <a:pt x="4535837" y="2019879"/>
                  <a:pt x="4532766" y="2118167"/>
                  <a:pt x="4525505" y="2216190"/>
                </a:cubicBezTo>
                <a:cubicBezTo>
                  <a:pt x="4522428" y="2257727"/>
                  <a:pt x="4514151" y="2298733"/>
                  <a:pt x="4510007" y="2340177"/>
                </a:cubicBezTo>
                <a:cubicBezTo>
                  <a:pt x="4503817" y="2402076"/>
                  <a:pt x="4501778" y="2464375"/>
                  <a:pt x="4494509" y="2526157"/>
                </a:cubicBezTo>
                <a:cubicBezTo>
                  <a:pt x="4490351" y="2561503"/>
                  <a:pt x="4465325" y="2670671"/>
                  <a:pt x="4448014" y="2696638"/>
                </a:cubicBezTo>
                <a:cubicBezTo>
                  <a:pt x="4437682" y="2712136"/>
                  <a:pt x="4426259" y="2726961"/>
                  <a:pt x="4417017" y="2743133"/>
                </a:cubicBezTo>
                <a:cubicBezTo>
                  <a:pt x="4405554" y="2763192"/>
                  <a:pt x="4398265" y="2785534"/>
                  <a:pt x="4386020" y="2805126"/>
                </a:cubicBezTo>
                <a:cubicBezTo>
                  <a:pt x="4372330" y="2827030"/>
                  <a:pt x="4354539" y="2846100"/>
                  <a:pt x="4339526" y="2867119"/>
                </a:cubicBezTo>
                <a:cubicBezTo>
                  <a:pt x="4328699" y="2882276"/>
                  <a:pt x="4322547" y="2901348"/>
                  <a:pt x="4308529" y="2913614"/>
                </a:cubicBezTo>
                <a:cubicBezTo>
                  <a:pt x="4280493" y="2938145"/>
                  <a:pt x="4246536" y="2954943"/>
                  <a:pt x="4215539" y="2975607"/>
                </a:cubicBezTo>
                <a:cubicBezTo>
                  <a:pt x="4200041" y="2985939"/>
                  <a:pt x="4185016" y="2997021"/>
                  <a:pt x="4169044" y="3006604"/>
                </a:cubicBezTo>
                <a:cubicBezTo>
                  <a:pt x="4143214" y="3022102"/>
                  <a:pt x="4115331" y="3034605"/>
                  <a:pt x="4091553" y="3053099"/>
                </a:cubicBezTo>
                <a:cubicBezTo>
                  <a:pt x="3982055" y="3138264"/>
                  <a:pt x="4081557" y="3102093"/>
                  <a:pt x="3967566" y="3130590"/>
                </a:cubicBezTo>
                <a:cubicBezTo>
                  <a:pt x="3957234" y="3146088"/>
                  <a:pt x="3952068" y="3166753"/>
                  <a:pt x="3936570" y="3177085"/>
                </a:cubicBezTo>
                <a:cubicBezTo>
                  <a:pt x="3918847" y="3188901"/>
                  <a:pt x="3895057" y="3186732"/>
                  <a:pt x="3874576" y="3192584"/>
                </a:cubicBezTo>
                <a:cubicBezTo>
                  <a:pt x="3858868" y="3197072"/>
                  <a:pt x="3843579" y="3202916"/>
                  <a:pt x="3828081" y="3208082"/>
                </a:cubicBezTo>
                <a:cubicBezTo>
                  <a:pt x="3812583" y="3218414"/>
                  <a:pt x="3798247" y="3230749"/>
                  <a:pt x="3781587" y="3239079"/>
                </a:cubicBezTo>
                <a:cubicBezTo>
                  <a:pt x="3736119" y="3261813"/>
                  <a:pt x="3671475" y="3261916"/>
                  <a:pt x="3626603" y="3270075"/>
                </a:cubicBezTo>
                <a:cubicBezTo>
                  <a:pt x="3603842" y="3274213"/>
                  <a:pt x="3542572" y="3290591"/>
                  <a:pt x="3518115" y="3301072"/>
                </a:cubicBezTo>
                <a:cubicBezTo>
                  <a:pt x="3496880" y="3310173"/>
                  <a:pt x="3478251" y="3325429"/>
                  <a:pt x="3456122" y="3332068"/>
                </a:cubicBezTo>
                <a:cubicBezTo>
                  <a:pt x="3426023" y="3341098"/>
                  <a:pt x="3393946" y="3341404"/>
                  <a:pt x="3363132" y="3347567"/>
                </a:cubicBezTo>
                <a:cubicBezTo>
                  <a:pt x="3342245" y="3351744"/>
                  <a:pt x="3321803" y="3357899"/>
                  <a:pt x="3301139" y="3363065"/>
                </a:cubicBezTo>
                <a:lnTo>
                  <a:pt x="3130658" y="3347567"/>
                </a:lnTo>
                <a:cubicBezTo>
                  <a:pt x="3089236" y="3343207"/>
                  <a:pt x="3048093" y="3336428"/>
                  <a:pt x="3006671" y="3332068"/>
                </a:cubicBezTo>
                <a:cubicBezTo>
                  <a:pt x="2949923" y="3326094"/>
                  <a:pt x="2893017" y="3321736"/>
                  <a:pt x="2836190" y="3316570"/>
                </a:cubicBezTo>
                <a:cubicBezTo>
                  <a:pt x="2662376" y="3273117"/>
                  <a:pt x="2871442" y="3321185"/>
                  <a:pt x="2479729" y="3285574"/>
                </a:cubicBezTo>
                <a:cubicBezTo>
                  <a:pt x="2463459" y="3284095"/>
                  <a:pt x="2448995" y="3274373"/>
                  <a:pt x="2433234" y="3270075"/>
                </a:cubicBezTo>
                <a:cubicBezTo>
                  <a:pt x="2392135" y="3258866"/>
                  <a:pt x="2309248" y="3239079"/>
                  <a:pt x="2309248" y="3239079"/>
                </a:cubicBezTo>
                <a:cubicBezTo>
                  <a:pt x="2283417" y="3223581"/>
                  <a:pt x="2257170" y="3208757"/>
                  <a:pt x="2231756" y="3192584"/>
                </a:cubicBezTo>
                <a:cubicBezTo>
                  <a:pt x="2200327" y="3172583"/>
                  <a:pt x="2138766" y="3130590"/>
                  <a:pt x="2138766" y="3130590"/>
                </a:cubicBezTo>
                <a:cubicBezTo>
                  <a:pt x="2128434" y="3115092"/>
                  <a:pt x="2120941" y="3097267"/>
                  <a:pt x="2107770" y="3084096"/>
                </a:cubicBezTo>
                <a:cubicBezTo>
                  <a:pt x="2094599" y="3070925"/>
                  <a:pt x="2072911" y="3067644"/>
                  <a:pt x="2061275" y="3053099"/>
                </a:cubicBezTo>
                <a:cubicBezTo>
                  <a:pt x="2051069" y="3040342"/>
                  <a:pt x="2053082" y="3021216"/>
                  <a:pt x="2045776" y="3006604"/>
                </a:cubicBezTo>
                <a:cubicBezTo>
                  <a:pt x="2037446" y="2989944"/>
                  <a:pt x="2025112" y="2975607"/>
                  <a:pt x="2014780" y="2960109"/>
                </a:cubicBezTo>
                <a:cubicBezTo>
                  <a:pt x="1983242" y="2833963"/>
                  <a:pt x="1982211" y="2856413"/>
                  <a:pt x="2014780" y="2650143"/>
                </a:cubicBezTo>
                <a:cubicBezTo>
                  <a:pt x="2017685" y="2631744"/>
                  <a:pt x="2037446" y="2620308"/>
                  <a:pt x="2045776" y="2603648"/>
                </a:cubicBezTo>
                <a:cubicBezTo>
                  <a:pt x="2070984" y="2553231"/>
                  <a:pt x="2047859" y="2555070"/>
                  <a:pt x="2092271" y="2510658"/>
                </a:cubicBezTo>
                <a:cubicBezTo>
                  <a:pt x="2105442" y="2497487"/>
                  <a:pt x="2123268" y="2489994"/>
                  <a:pt x="2138766" y="2479662"/>
                </a:cubicBezTo>
                <a:cubicBezTo>
                  <a:pt x="2143932" y="2464164"/>
                  <a:pt x="2142713" y="2444719"/>
                  <a:pt x="2154265" y="2433167"/>
                </a:cubicBezTo>
                <a:cubicBezTo>
                  <a:pt x="2165817" y="2421615"/>
                  <a:pt x="2185743" y="2424103"/>
                  <a:pt x="2200759" y="2417668"/>
                </a:cubicBezTo>
                <a:cubicBezTo>
                  <a:pt x="2221995" y="2408567"/>
                  <a:pt x="2242088" y="2397004"/>
                  <a:pt x="2262753" y="2386672"/>
                </a:cubicBezTo>
                <a:cubicBezTo>
                  <a:pt x="2267919" y="2371174"/>
                  <a:pt x="2268046" y="2352934"/>
                  <a:pt x="2278251" y="2340177"/>
                </a:cubicBezTo>
                <a:cubicBezTo>
                  <a:pt x="2289887" y="2325632"/>
                  <a:pt x="2309589" y="2320007"/>
                  <a:pt x="2324746" y="2309180"/>
                </a:cubicBezTo>
                <a:cubicBezTo>
                  <a:pt x="2413581" y="2245726"/>
                  <a:pt x="2355528" y="2268927"/>
                  <a:pt x="2464231" y="2247187"/>
                </a:cubicBezTo>
                <a:cubicBezTo>
                  <a:pt x="2484895" y="2231689"/>
                  <a:pt x="2509688" y="2220536"/>
                  <a:pt x="2526224" y="2200692"/>
                </a:cubicBezTo>
                <a:cubicBezTo>
                  <a:pt x="2536682" y="2188142"/>
                  <a:pt x="2528965" y="2164402"/>
                  <a:pt x="2541722" y="2154197"/>
                </a:cubicBezTo>
                <a:cubicBezTo>
                  <a:pt x="2558355" y="2140891"/>
                  <a:pt x="2583051" y="2143865"/>
                  <a:pt x="2603715" y="2138699"/>
                </a:cubicBezTo>
                <a:cubicBezTo>
                  <a:pt x="2685898" y="2056516"/>
                  <a:pt x="2610208" y="2122404"/>
                  <a:pt x="2712203" y="2061207"/>
                </a:cubicBezTo>
                <a:cubicBezTo>
                  <a:pt x="2744147" y="2042040"/>
                  <a:pt x="2774196" y="2019878"/>
                  <a:pt x="2805193" y="1999214"/>
                </a:cubicBezTo>
                <a:cubicBezTo>
                  <a:pt x="2820691" y="1988882"/>
                  <a:pt x="2833618" y="1972736"/>
                  <a:pt x="2851688" y="1968218"/>
                </a:cubicBezTo>
                <a:cubicBezTo>
                  <a:pt x="2872352" y="1963052"/>
                  <a:pt x="2892888" y="1957340"/>
                  <a:pt x="2913681" y="1952719"/>
                </a:cubicBezTo>
                <a:cubicBezTo>
                  <a:pt x="2939396" y="1947005"/>
                  <a:pt x="2965617" y="1943610"/>
                  <a:pt x="2991173" y="1937221"/>
                </a:cubicBezTo>
                <a:cubicBezTo>
                  <a:pt x="3007022" y="1933259"/>
                  <a:pt x="3021819" y="1925685"/>
                  <a:pt x="3037668" y="1921723"/>
                </a:cubicBezTo>
                <a:cubicBezTo>
                  <a:pt x="3063223" y="1915334"/>
                  <a:pt x="3089329" y="1911390"/>
                  <a:pt x="3115159" y="1906224"/>
                </a:cubicBezTo>
                <a:cubicBezTo>
                  <a:pt x="3295973" y="1911390"/>
                  <a:pt x="3476963" y="1912216"/>
                  <a:pt x="3657600" y="1921723"/>
                </a:cubicBezTo>
                <a:cubicBezTo>
                  <a:pt x="3673914" y="1922582"/>
                  <a:pt x="3689911" y="1929116"/>
                  <a:pt x="3704095" y="1937221"/>
                </a:cubicBezTo>
                <a:cubicBezTo>
                  <a:pt x="3726522" y="1950036"/>
                  <a:pt x="3746888" y="1966436"/>
                  <a:pt x="3766088" y="1983716"/>
                </a:cubicBezTo>
                <a:cubicBezTo>
                  <a:pt x="3798671" y="2013041"/>
                  <a:pt x="3839474" y="2037498"/>
                  <a:pt x="3859078" y="2076706"/>
                </a:cubicBezTo>
                <a:lnTo>
                  <a:pt x="3890075" y="2138699"/>
                </a:lnTo>
                <a:cubicBezTo>
                  <a:pt x="3884909" y="2236855"/>
                  <a:pt x="3887289" y="2335701"/>
                  <a:pt x="3874576" y="2433167"/>
                </a:cubicBezTo>
                <a:cubicBezTo>
                  <a:pt x="3871588" y="2456076"/>
                  <a:pt x="3855467" y="2475349"/>
                  <a:pt x="3843580" y="2495160"/>
                </a:cubicBezTo>
                <a:cubicBezTo>
                  <a:pt x="3754723" y="2643257"/>
                  <a:pt x="3820850" y="2547682"/>
                  <a:pt x="3735092" y="2619146"/>
                </a:cubicBezTo>
                <a:cubicBezTo>
                  <a:pt x="3675126" y="2669118"/>
                  <a:pt x="3700482" y="2669919"/>
                  <a:pt x="3626603" y="2712136"/>
                </a:cubicBezTo>
                <a:cubicBezTo>
                  <a:pt x="3612419" y="2720241"/>
                  <a:pt x="3594721" y="2720329"/>
                  <a:pt x="3580109" y="2727635"/>
                </a:cubicBezTo>
                <a:cubicBezTo>
                  <a:pt x="3532220" y="2751580"/>
                  <a:pt x="3501755" y="2792103"/>
                  <a:pt x="3456122" y="2820624"/>
                </a:cubicBezTo>
                <a:cubicBezTo>
                  <a:pt x="3442268" y="2829282"/>
                  <a:pt x="3425125" y="2830957"/>
                  <a:pt x="3409627" y="2836123"/>
                </a:cubicBezTo>
                <a:cubicBezTo>
                  <a:pt x="3388963" y="2851621"/>
                  <a:pt x="3370061" y="2869803"/>
                  <a:pt x="3347634" y="2882618"/>
                </a:cubicBezTo>
                <a:cubicBezTo>
                  <a:pt x="3333450" y="2890723"/>
                  <a:pt x="3314732" y="2889054"/>
                  <a:pt x="3301139" y="2898116"/>
                </a:cubicBezTo>
                <a:cubicBezTo>
                  <a:pt x="3282902" y="2910274"/>
                  <a:pt x="3271482" y="2930580"/>
                  <a:pt x="3254644" y="2944611"/>
                </a:cubicBezTo>
                <a:cubicBezTo>
                  <a:pt x="3240335" y="2956535"/>
                  <a:pt x="3223306" y="2964781"/>
                  <a:pt x="3208149" y="2975607"/>
                </a:cubicBezTo>
                <a:cubicBezTo>
                  <a:pt x="3126048" y="3034251"/>
                  <a:pt x="3175113" y="3012449"/>
                  <a:pt x="3099661" y="3037601"/>
                </a:cubicBezTo>
                <a:cubicBezTo>
                  <a:pt x="3078997" y="3058265"/>
                  <a:pt x="3061984" y="3083384"/>
                  <a:pt x="3037668" y="3099594"/>
                </a:cubicBezTo>
                <a:cubicBezTo>
                  <a:pt x="3014520" y="3115026"/>
                  <a:pt x="2986321" y="3121083"/>
                  <a:pt x="2960176" y="3130590"/>
                </a:cubicBezTo>
                <a:cubicBezTo>
                  <a:pt x="2929470" y="3141756"/>
                  <a:pt x="2898183" y="3151255"/>
                  <a:pt x="2867187" y="3161587"/>
                </a:cubicBezTo>
                <a:cubicBezTo>
                  <a:pt x="2851689" y="3166753"/>
                  <a:pt x="2835304" y="3169779"/>
                  <a:pt x="2820692" y="3177085"/>
                </a:cubicBezTo>
                <a:cubicBezTo>
                  <a:pt x="2800027" y="3187417"/>
                  <a:pt x="2780988" y="3202003"/>
                  <a:pt x="2758698" y="3208082"/>
                </a:cubicBezTo>
                <a:cubicBezTo>
                  <a:pt x="2723455" y="3217694"/>
                  <a:pt x="2686243" y="3217574"/>
                  <a:pt x="2650210" y="3223580"/>
                </a:cubicBezTo>
                <a:cubicBezTo>
                  <a:pt x="2624226" y="3227911"/>
                  <a:pt x="2598274" y="3232690"/>
                  <a:pt x="2572719" y="3239079"/>
                </a:cubicBezTo>
                <a:cubicBezTo>
                  <a:pt x="2529180" y="3249964"/>
                  <a:pt x="2491413" y="3271347"/>
                  <a:pt x="2448732" y="3285574"/>
                </a:cubicBezTo>
                <a:cubicBezTo>
                  <a:pt x="2394736" y="3303573"/>
                  <a:pt x="2350976" y="3305125"/>
                  <a:pt x="2293749" y="3316570"/>
                </a:cubicBezTo>
                <a:cubicBezTo>
                  <a:pt x="2272862" y="3320747"/>
                  <a:pt x="2252237" y="3326216"/>
                  <a:pt x="2231756" y="3332068"/>
                </a:cubicBezTo>
                <a:cubicBezTo>
                  <a:pt x="2216048" y="3336556"/>
                  <a:pt x="2201280" y="3344363"/>
                  <a:pt x="2185261" y="3347567"/>
                </a:cubicBezTo>
                <a:cubicBezTo>
                  <a:pt x="2149441" y="3354731"/>
                  <a:pt x="2113243" y="3360981"/>
                  <a:pt x="2076773" y="3363065"/>
                </a:cubicBezTo>
                <a:cubicBezTo>
                  <a:pt x="1932266" y="3371322"/>
                  <a:pt x="1787471" y="3373397"/>
                  <a:pt x="1642820" y="3378563"/>
                </a:cubicBezTo>
                <a:cubicBezTo>
                  <a:pt x="1524000" y="3373397"/>
                  <a:pt x="1403774" y="3382003"/>
                  <a:pt x="1286359" y="3363065"/>
                </a:cubicBezTo>
                <a:cubicBezTo>
                  <a:pt x="1240742" y="3355707"/>
                  <a:pt x="1203702" y="3321736"/>
                  <a:pt x="1162373" y="3301072"/>
                </a:cubicBezTo>
                <a:lnTo>
                  <a:pt x="1038387" y="3239079"/>
                </a:lnTo>
                <a:cubicBezTo>
                  <a:pt x="1007390" y="3223581"/>
                  <a:pt x="973121" y="3213377"/>
                  <a:pt x="945397" y="3192584"/>
                </a:cubicBezTo>
                <a:cubicBezTo>
                  <a:pt x="924732" y="3177086"/>
                  <a:pt x="905830" y="3158905"/>
                  <a:pt x="883403" y="3146089"/>
                </a:cubicBezTo>
                <a:cubicBezTo>
                  <a:pt x="658799" y="3017742"/>
                  <a:pt x="1033433" y="3261603"/>
                  <a:pt x="790414" y="3099594"/>
                </a:cubicBezTo>
                <a:cubicBezTo>
                  <a:pt x="780082" y="3084096"/>
                  <a:pt x="768659" y="3069271"/>
                  <a:pt x="759417" y="3053099"/>
                </a:cubicBezTo>
                <a:cubicBezTo>
                  <a:pt x="747954" y="3033040"/>
                  <a:pt x="742853" y="3009147"/>
                  <a:pt x="728420" y="2991106"/>
                </a:cubicBezTo>
                <a:cubicBezTo>
                  <a:pt x="701036" y="2956876"/>
                  <a:pt x="635431" y="2898116"/>
                  <a:pt x="635431" y="2898116"/>
                </a:cubicBezTo>
                <a:cubicBezTo>
                  <a:pt x="599083" y="2789077"/>
                  <a:pt x="646390" y="2923687"/>
                  <a:pt x="588936" y="2789628"/>
                </a:cubicBezTo>
                <a:cubicBezTo>
                  <a:pt x="551459" y="2702182"/>
                  <a:pt x="597272" y="2786028"/>
                  <a:pt x="557939" y="2681140"/>
                </a:cubicBezTo>
                <a:cubicBezTo>
                  <a:pt x="549827" y="2659507"/>
                  <a:pt x="539187" y="2638738"/>
                  <a:pt x="526942" y="2619146"/>
                </a:cubicBezTo>
                <a:cubicBezTo>
                  <a:pt x="513252" y="2597242"/>
                  <a:pt x="495261" y="2578314"/>
                  <a:pt x="480448" y="2557153"/>
                </a:cubicBezTo>
                <a:cubicBezTo>
                  <a:pt x="459085" y="2526634"/>
                  <a:pt x="418454" y="2464163"/>
                  <a:pt x="418454" y="2464163"/>
                </a:cubicBezTo>
                <a:cubicBezTo>
                  <a:pt x="370066" y="2318996"/>
                  <a:pt x="449336" y="2533705"/>
                  <a:pt x="356461" y="2371174"/>
                </a:cubicBezTo>
                <a:cubicBezTo>
                  <a:pt x="345893" y="2352680"/>
                  <a:pt x="347084" y="2329582"/>
                  <a:pt x="340963" y="2309180"/>
                </a:cubicBezTo>
                <a:cubicBezTo>
                  <a:pt x="331574" y="2277885"/>
                  <a:pt x="323236" y="2246047"/>
                  <a:pt x="309966" y="2216190"/>
                </a:cubicBezTo>
                <a:cubicBezTo>
                  <a:pt x="302401" y="2199169"/>
                  <a:pt x="287300" y="2186356"/>
                  <a:pt x="278970" y="2169696"/>
                </a:cubicBezTo>
                <a:cubicBezTo>
                  <a:pt x="219803" y="2051363"/>
                  <a:pt x="329403" y="2211111"/>
                  <a:pt x="216976" y="2061207"/>
                </a:cubicBezTo>
                <a:cubicBezTo>
                  <a:pt x="211810" y="2045709"/>
                  <a:pt x="208784" y="2029324"/>
                  <a:pt x="201478" y="2014712"/>
                </a:cubicBezTo>
                <a:cubicBezTo>
                  <a:pt x="167615" y="1946987"/>
                  <a:pt x="170481" y="1991541"/>
                  <a:pt x="170481" y="1952719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C72205-C0D8-4F1E-9AAF-C0986337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274162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D40A-7BB3-4D4A-A801-09C2CE0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State Machine – Coverage Methods </a:t>
            </a:r>
            <a:r>
              <a:rPr lang="en-US" baseline="-25000" dirty="0"/>
              <a:t>cont’d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52FC5-A648-4D61-B97F-A959614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AFE91-6768-4932-AA42-592C7BDE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3" y="2432245"/>
            <a:ext cx="5254208" cy="3131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E9AB9-5595-4B23-9FFC-B7FEDEAF794C}"/>
              </a:ext>
            </a:extLst>
          </p:cNvPr>
          <p:cNvSpPr txBox="1"/>
          <p:nvPr/>
        </p:nvSpPr>
        <p:spPr>
          <a:xfrm>
            <a:off x="6115049" y="3224703"/>
            <a:ext cx="2254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Paths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6B551EB-6135-4D13-909D-32A53C36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6627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F29F-5D17-4E45-B553-C4F41189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 Coverage: n-switch (+</a:t>
            </a:r>
            <a:r>
              <a:rPr lang="en-US" dirty="0" err="1"/>
              <a:t>ve</a:t>
            </a:r>
            <a:r>
              <a:rPr lang="en-US" dirty="0"/>
              <a:t> Testing)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536D4-2EC4-405D-B018-B398123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F26CD51-2C47-4632-B0A8-811955A2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783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D5BE3FF5-24A1-4FD4-9756-438B0A414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2300" y="20257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8E855E08-910A-4EAC-9B2A-F7D4EFBF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500" y="37783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428D3F56-6D12-4AC8-A576-FC85EAD8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200" y="20257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4A8C7677-DBED-439D-A789-CCCCEF09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3023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10535859-D286-465C-8136-17C7FF8D1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400" y="377838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E</a:t>
            </a:r>
          </a:p>
        </p:txBody>
      </p:sp>
      <p:cxnSp>
        <p:nvCxnSpPr>
          <p:cNvPr id="12" name="Shape 15">
            <a:extLst>
              <a:ext uri="{FF2B5EF4-FFF2-40B4-BE49-F238E27FC236}">
                <a16:creationId xmlns:a16="http://schemas.microsoft.com/office/drawing/2014/main" id="{3C3CBFCE-FB96-4A06-B91A-FDFB19128204}"/>
              </a:ext>
            </a:extLst>
          </p:cNvPr>
          <p:cNvCxnSpPr>
            <a:stCxn id="6" idx="3"/>
            <a:endCxn id="6" idx="1"/>
          </p:cNvCxnSpPr>
          <p:nvPr/>
        </p:nvCxnSpPr>
        <p:spPr>
          <a:xfrm rot="5400000" flipH="1">
            <a:off x="612883" y="4138380"/>
            <a:ext cx="509118" cy="1588"/>
          </a:xfrm>
          <a:prstGeom prst="curvedConnector5">
            <a:avLst>
              <a:gd name="adj1" fmla="val -44901"/>
              <a:gd name="adj2" fmla="val 34911850"/>
              <a:gd name="adj3" fmla="val 144901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8">
            <a:extLst>
              <a:ext uri="{FF2B5EF4-FFF2-40B4-BE49-F238E27FC236}">
                <a16:creationId xmlns:a16="http://schemas.microsoft.com/office/drawing/2014/main" id="{6B6F5161-9EAE-45C0-823A-8CFBAC951A9E}"/>
              </a:ext>
            </a:extLst>
          </p:cNvPr>
          <p:cNvCxnSpPr>
            <a:stCxn id="6" idx="0"/>
            <a:endCxn id="7" idx="2"/>
          </p:cNvCxnSpPr>
          <p:nvPr/>
        </p:nvCxnSpPr>
        <p:spPr>
          <a:xfrm rot="5400000" flipH="1" flipV="1">
            <a:off x="1085850" y="2421930"/>
            <a:ext cx="1392600" cy="1320300"/>
          </a:xfrm>
          <a:prstGeom prst="curvedConnector2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20">
            <a:extLst>
              <a:ext uri="{FF2B5EF4-FFF2-40B4-BE49-F238E27FC236}">
                <a16:creationId xmlns:a16="http://schemas.microsoft.com/office/drawing/2014/main" id="{01DA93DF-B718-458B-BF5E-1BB78E142D04}"/>
              </a:ext>
            </a:extLst>
          </p:cNvPr>
          <p:cNvCxnSpPr>
            <a:stCxn id="7" idx="4"/>
            <a:endCxn id="6" idx="6"/>
          </p:cNvCxnSpPr>
          <p:nvPr/>
        </p:nvCxnSpPr>
        <p:spPr>
          <a:xfrm rot="5400000">
            <a:off x="1445850" y="2781930"/>
            <a:ext cx="1392600" cy="1320300"/>
          </a:xfrm>
          <a:prstGeom prst="curvedConnector2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2">
            <a:extLst>
              <a:ext uri="{FF2B5EF4-FFF2-40B4-BE49-F238E27FC236}">
                <a16:creationId xmlns:a16="http://schemas.microsoft.com/office/drawing/2014/main" id="{BB109D69-F10C-47B6-9C22-F1EDA804C6D2}"/>
              </a:ext>
            </a:extLst>
          </p:cNvPr>
          <p:cNvCxnSpPr>
            <a:stCxn id="6" idx="5"/>
            <a:endCxn id="11" idx="4"/>
          </p:cNvCxnSpPr>
          <p:nvPr/>
        </p:nvCxnSpPr>
        <p:spPr>
          <a:xfrm rot="16200000" flipH="1">
            <a:off x="4341759" y="1427738"/>
            <a:ext cx="105441" cy="6035842"/>
          </a:xfrm>
          <a:prstGeom prst="curvedConnector3">
            <a:avLst>
              <a:gd name="adj1" fmla="val 742804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3F9914-1B0C-476D-9238-731C5C959D81}"/>
              </a:ext>
            </a:extLst>
          </p:cNvPr>
          <p:cNvSpPr txBox="1"/>
          <p:nvPr/>
        </p:nvSpPr>
        <p:spPr>
          <a:xfrm>
            <a:off x="304800" y="327918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4240F-C207-42EB-A987-89F6723292B3}"/>
              </a:ext>
            </a:extLst>
          </p:cNvPr>
          <p:cNvSpPr txBox="1"/>
          <p:nvPr/>
        </p:nvSpPr>
        <p:spPr>
          <a:xfrm>
            <a:off x="3276600" y="510798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9EA7D-3D3E-4B80-BAB1-33740D00E257}"/>
              </a:ext>
            </a:extLst>
          </p:cNvPr>
          <p:cNvSpPr txBox="1"/>
          <p:nvPr/>
        </p:nvSpPr>
        <p:spPr>
          <a:xfrm>
            <a:off x="1371600" y="244098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EACEF-6E29-4DEA-BD92-9777689A464B}"/>
              </a:ext>
            </a:extLst>
          </p:cNvPr>
          <p:cNvSpPr txBox="1"/>
          <p:nvPr/>
        </p:nvSpPr>
        <p:spPr>
          <a:xfrm>
            <a:off x="2514600" y="3355380"/>
            <a:ext cx="3810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0" name="Curved Connector 28">
            <a:extLst>
              <a:ext uri="{FF2B5EF4-FFF2-40B4-BE49-F238E27FC236}">
                <a16:creationId xmlns:a16="http://schemas.microsoft.com/office/drawing/2014/main" id="{1187C4B5-3EB8-48AD-A268-E67FA673865A}"/>
              </a:ext>
            </a:extLst>
          </p:cNvPr>
          <p:cNvCxnSpPr>
            <a:stCxn id="7" idx="7"/>
            <a:endCxn id="11" idx="7"/>
          </p:cNvCxnSpPr>
          <p:nvPr/>
        </p:nvCxnSpPr>
        <p:spPr>
          <a:xfrm rot="16200000" flipH="1">
            <a:off x="4485608" y="702471"/>
            <a:ext cx="1752600" cy="4610100"/>
          </a:xfrm>
          <a:prstGeom prst="curvedConnector3">
            <a:avLst>
              <a:gd name="adj1" fmla="val -1906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30">
            <a:extLst>
              <a:ext uri="{FF2B5EF4-FFF2-40B4-BE49-F238E27FC236}">
                <a16:creationId xmlns:a16="http://schemas.microsoft.com/office/drawing/2014/main" id="{6D52263C-3489-4D30-8946-E06F7C266D39}"/>
              </a:ext>
            </a:extLst>
          </p:cNvPr>
          <p:cNvCxnSpPr>
            <a:stCxn id="7" idx="5"/>
            <a:endCxn id="8" idx="0"/>
          </p:cNvCxnSpPr>
          <p:nvPr/>
        </p:nvCxnSpPr>
        <p:spPr>
          <a:xfrm rot="16200000" flipH="1">
            <a:off x="3160659" y="2536538"/>
            <a:ext cx="1138041" cy="134564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14D16D-D7F7-4A55-83B3-AF031551C7AB}"/>
              </a:ext>
            </a:extLst>
          </p:cNvPr>
          <p:cNvSpPr txBox="1"/>
          <p:nvPr/>
        </p:nvSpPr>
        <p:spPr>
          <a:xfrm>
            <a:off x="3429000" y="28981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4300E-3B5A-40B4-A902-5D5C7E960AB0}"/>
              </a:ext>
            </a:extLst>
          </p:cNvPr>
          <p:cNvSpPr txBox="1"/>
          <p:nvPr/>
        </p:nvSpPr>
        <p:spPr>
          <a:xfrm>
            <a:off x="4191000" y="14503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cxnSp>
        <p:nvCxnSpPr>
          <p:cNvPr id="24" name="Curved Connector 35">
            <a:extLst>
              <a:ext uri="{FF2B5EF4-FFF2-40B4-BE49-F238E27FC236}">
                <a16:creationId xmlns:a16="http://schemas.microsoft.com/office/drawing/2014/main" id="{E28FFB7D-2A45-4771-BC8B-7B0632CC1D09}"/>
              </a:ext>
            </a:extLst>
          </p:cNvPr>
          <p:cNvCxnSpPr>
            <a:stCxn id="8" idx="5"/>
            <a:endCxn id="8" idx="3"/>
          </p:cNvCxnSpPr>
          <p:nvPr/>
        </p:nvCxnSpPr>
        <p:spPr>
          <a:xfrm rot="5400000">
            <a:off x="4402500" y="4138381"/>
            <a:ext cx="1588" cy="509116"/>
          </a:xfrm>
          <a:prstGeom prst="curvedConnector3">
            <a:avLst>
              <a:gd name="adj1" fmla="val 21035327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60AE11-0BD1-432C-A717-D4FE04652E87}"/>
              </a:ext>
            </a:extLst>
          </p:cNvPr>
          <p:cNvSpPr txBox="1"/>
          <p:nvPr/>
        </p:nvSpPr>
        <p:spPr>
          <a:xfrm>
            <a:off x="4419600" y="46507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cxnSp>
        <p:nvCxnSpPr>
          <p:cNvPr id="26" name="Curved Connector 38">
            <a:extLst>
              <a:ext uri="{FF2B5EF4-FFF2-40B4-BE49-F238E27FC236}">
                <a16:creationId xmlns:a16="http://schemas.microsoft.com/office/drawing/2014/main" id="{284DA804-6775-4B7C-A1F3-F360840F2B48}"/>
              </a:ext>
            </a:extLst>
          </p:cNvPr>
          <p:cNvCxnSpPr>
            <a:stCxn id="8" idx="7"/>
            <a:endCxn id="9" idx="3"/>
          </p:cNvCxnSpPr>
          <p:nvPr/>
        </p:nvCxnSpPr>
        <p:spPr>
          <a:xfrm rot="5400000" flipH="1" flipV="1">
            <a:off x="4485609" y="2811788"/>
            <a:ext cx="1243482" cy="9005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287B7B-FEB6-4DF2-A0E7-BA34A5388807}"/>
              </a:ext>
            </a:extLst>
          </p:cNvPr>
          <p:cNvSpPr txBox="1"/>
          <p:nvPr/>
        </p:nvSpPr>
        <p:spPr>
          <a:xfrm>
            <a:off x="4876800" y="2909848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cxnSp>
        <p:nvCxnSpPr>
          <p:cNvPr id="28" name="Curved Connector 41">
            <a:extLst>
              <a:ext uri="{FF2B5EF4-FFF2-40B4-BE49-F238E27FC236}">
                <a16:creationId xmlns:a16="http://schemas.microsoft.com/office/drawing/2014/main" id="{95955129-5F70-4B26-9645-1032E889FAFC}"/>
              </a:ext>
            </a:extLst>
          </p:cNvPr>
          <p:cNvCxnSpPr>
            <a:stCxn id="8" idx="5"/>
            <a:endCxn id="11" idx="3"/>
          </p:cNvCxnSpPr>
          <p:nvPr/>
        </p:nvCxnSpPr>
        <p:spPr>
          <a:xfrm rot="16200000" flipH="1">
            <a:off x="5907450" y="3142547"/>
            <a:ext cx="1588" cy="2500784"/>
          </a:xfrm>
          <a:prstGeom prst="curvedConnector3">
            <a:avLst>
              <a:gd name="adj1" fmla="val 21035327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4BBD5A-9DE6-4A85-BE69-09547AAC88BD}"/>
              </a:ext>
            </a:extLst>
          </p:cNvPr>
          <p:cNvSpPr txBox="1"/>
          <p:nvPr/>
        </p:nvSpPr>
        <p:spPr>
          <a:xfrm>
            <a:off x="5486400" y="46507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0" name="Shape 46">
            <a:extLst>
              <a:ext uri="{FF2B5EF4-FFF2-40B4-BE49-F238E27FC236}">
                <a16:creationId xmlns:a16="http://schemas.microsoft.com/office/drawing/2014/main" id="{41F0A425-9F94-48D7-A8F6-D24196BCBFBB}"/>
              </a:ext>
            </a:extLst>
          </p:cNvPr>
          <p:cNvCxnSpPr>
            <a:stCxn id="9" idx="7"/>
            <a:endCxn id="9" idx="5"/>
          </p:cNvCxnSpPr>
          <p:nvPr/>
        </p:nvCxnSpPr>
        <p:spPr>
          <a:xfrm rot="16200000" flipH="1">
            <a:off x="5812199" y="2385780"/>
            <a:ext cx="509118" cy="1588"/>
          </a:xfrm>
          <a:prstGeom prst="curvedConnector5">
            <a:avLst>
              <a:gd name="adj1" fmla="val -788"/>
              <a:gd name="adj2" fmla="val 27840437"/>
              <a:gd name="adj3" fmla="val 103939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4858A8-3838-45A0-97A2-6B20840D9234}"/>
              </a:ext>
            </a:extLst>
          </p:cNvPr>
          <p:cNvSpPr txBox="1"/>
          <p:nvPr/>
        </p:nvSpPr>
        <p:spPr>
          <a:xfrm>
            <a:off x="6324600" y="25171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</a:p>
        </p:txBody>
      </p:sp>
      <p:cxnSp>
        <p:nvCxnSpPr>
          <p:cNvPr id="32" name="Curved Connector 54">
            <a:extLst>
              <a:ext uri="{FF2B5EF4-FFF2-40B4-BE49-F238E27FC236}">
                <a16:creationId xmlns:a16="http://schemas.microsoft.com/office/drawing/2014/main" id="{F46EEC54-7B0E-4030-A177-254A9DCA5BB4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rot="16200000" flipH="1">
            <a:off x="6096000" y="2461980"/>
            <a:ext cx="1032600" cy="1600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86729C-9529-4BE0-A650-033056EE4372}"/>
              </a:ext>
            </a:extLst>
          </p:cNvPr>
          <p:cNvSpPr txBox="1"/>
          <p:nvPr/>
        </p:nvSpPr>
        <p:spPr>
          <a:xfrm>
            <a:off x="6400800" y="29743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cxnSp>
        <p:nvCxnSpPr>
          <p:cNvPr id="34" name="Curved Connector 57">
            <a:extLst>
              <a:ext uri="{FF2B5EF4-FFF2-40B4-BE49-F238E27FC236}">
                <a16:creationId xmlns:a16="http://schemas.microsoft.com/office/drawing/2014/main" id="{CEE6C2A0-07B6-43D4-B7A6-FAC2C2C07EF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rot="16200000" flipH="1">
            <a:off x="4589100" y="3968880"/>
            <a:ext cx="2556600" cy="110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519BD9-17C4-454E-B810-7F9B29164C9E}"/>
              </a:ext>
            </a:extLst>
          </p:cNvPr>
          <p:cNvSpPr txBox="1"/>
          <p:nvPr/>
        </p:nvSpPr>
        <p:spPr>
          <a:xfrm>
            <a:off x="5791200" y="37363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cxnSp>
        <p:nvCxnSpPr>
          <p:cNvPr id="36" name="Curved Connector 60">
            <a:extLst>
              <a:ext uri="{FF2B5EF4-FFF2-40B4-BE49-F238E27FC236}">
                <a16:creationId xmlns:a16="http://schemas.microsoft.com/office/drawing/2014/main" id="{12AFECFA-8C0D-40C5-92F7-1AF00D30983E}"/>
              </a:ext>
            </a:extLst>
          </p:cNvPr>
          <p:cNvCxnSpPr>
            <a:stCxn id="10" idx="6"/>
            <a:endCxn id="11" idx="6"/>
          </p:cNvCxnSpPr>
          <p:nvPr/>
        </p:nvCxnSpPr>
        <p:spPr>
          <a:xfrm flipV="1">
            <a:off x="6282600" y="4138380"/>
            <a:ext cx="1489800" cy="1524000"/>
          </a:xfrm>
          <a:prstGeom prst="curvedConnector3">
            <a:avLst>
              <a:gd name="adj1" fmla="val 115344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62">
            <a:extLst>
              <a:ext uri="{FF2B5EF4-FFF2-40B4-BE49-F238E27FC236}">
                <a16:creationId xmlns:a16="http://schemas.microsoft.com/office/drawing/2014/main" id="{DB28B5BB-18EC-4BC5-AB28-A46E9EA8E33F}"/>
              </a:ext>
            </a:extLst>
          </p:cNvPr>
          <p:cNvCxnSpPr>
            <a:stCxn id="10" idx="3"/>
            <a:endCxn id="6" idx="4"/>
          </p:cNvCxnSpPr>
          <p:nvPr/>
        </p:nvCxnSpPr>
        <p:spPr>
          <a:xfrm rot="5400000" flipH="1">
            <a:off x="2685741" y="2934639"/>
            <a:ext cx="1418559" cy="4546042"/>
          </a:xfrm>
          <a:prstGeom prst="curvedConnector3">
            <a:avLst>
              <a:gd name="adj1" fmla="val -23548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D5FED8-D2B4-488A-8081-2221212A13F6}"/>
              </a:ext>
            </a:extLst>
          </p:cNvPr>
          <p:cNvSpPr txBox="1"/>
          <p:nvPr/>
        </p:nvSpPr>
        <p:spPr>
          <a:xfrm>
            <a:off x="3048000" y="59461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950CAF-3753-422E-9344-8B7B8F2126FE}"/>
              </a:ext>
            </a:extLst>
          </p:cNvPr>
          <p:cNvSpPr txBox="1"/>
          <p:nvPr/>
        </p:nvSpPr>
        <p:spPr>
          <a:xfrm>
            <a:off x="7391400" y="5336580"/>
            <a:ext cx="533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397A7570-7876-4D98-8876-07BE31F0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549908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AF17-D068-4E58-9A39-437FB5F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 Coverage: 0-switch vs. 1-switch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68836-6380-4DD2-A899-3B21C585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66CEB-DA61-498F-BC62-7E7FFFED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15" y="1444918"/>
            <a:ext cx="3936569" cy="2530652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F1EBD0-69E0-454D-B778-1C971251BFA7}"/>
              </a:ext>
            </a:extLst>
          </p:cNvPr>
          <p:cNvGraphicFramePr>
            <a:graphicFrameLocks/>
          </p:cNvGraphicFramePr>
          <p:nvPr/>
        </p:nvGraphicFramePr>
        <p:xfrm>
          <a:off x="457200" y="4022064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0-switch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1-switch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A1A9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A9B10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A9B8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A9B3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B10C14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B10C11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B10C4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B8A1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B8A2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B8A9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C14C14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C14C11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C14C4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C11D13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C11D12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C11D5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D13D13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D13D12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D13D5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D12F6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D12F7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F7A1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F7A2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F7A9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4C6E9B0-3A12-4CE4-BB84-DAB94B2D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79880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5E14-FF4B-4AD4-BD8D-4ED331E1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0-switch: Systematic Way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6BEB4-C35A-4F0C-B144-68CD3D70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B3A50EA-3A6D-43A4-A783-984B247A9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6830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A3FBA9F-6020-46BE-9A93-5BE01018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312" y="24130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F346818-1CDF-494A-A5ED-961287BD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2" y="36830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06D7D55-C5E3-4FAF-B407-5BAA3B0A3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312" y="4935538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4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724604E-C833-4A5D-823E-917800227AAB}"/>
              </a:ext>
            </a:extLst>
          </p:cNvPr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1326915" y="2848602"/>
            <a:ext cx="760882" cy="1118796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1" name="Shape 11">
            <a:extLst>
              <a:ext uri="{FF2B5EF4-FFF2-40B4-BE49-F238E27FC236}">
                <a16:creationId xmlns:a16="http://schemas.microsoft.com/office/drawing/2014/main" id="{6034AA79-8FC0-49BA-A2E3-C4FA48F93C19}"/>
              </a:ext>
            </a:extLst>
          </p:cNvPr>
          <p:cNvCxnSpPr>
            <a:cxnSpLocks noChangeShapeType="1"/>
            <a:stCxn id="6" idx="1"/>
            <a:endCxn id="7" idx="2"/>
          </p:cNvCxnSpPr>
          <p:nvPr/>
        </p:nvCxnSpPr>
        <p:spPr bwMode="auto">
          <a:xfrm rot="5400000" flipH="1" flipV="1">
            <a:off x="892357" y="2519486"/>
            <a:ext cx="1015441" cy="1522470"/>
          </a:xfrm>
          <a:prstGeom prst="curvedConnector2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2" name="Shape 13">
            <a:extLst>
              <a:ext uri="{FF2B5EF4-FFF2-40B4-BE49-F238E27FC236}">
                <a16:creationId xmlns:a16="http://schemas.microsoft.com/office/drawing/2014/main" id="{EEF8DB6C-22AF-42BD-9D64-BBC4033A57C6}"/>
              </a:ext>
            </a:extLst>
          </p:cNvPr>
          <p:cNvCxnSpPr>
            <a:cxnSpLocks noChangeShapeType="1"/>
            <a:stCxn id="7" idx="6"/>
            <a:endCxn id="8" idx="7"/>
          </p:cNvCxnSpPr>
          <p:nvPr/>
        </p:nvCxnSpPr>
        <p:spPr bwMode="auto">
          <a:xfrm>
            <a:off x="2881312" y="2773000"/>
            <a:ext cx="1452758" cy="1015441"/>
          </a:xfrm>
          <a:prstGeom prst="curvedConnector2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" name="Shape 15">
            <a:extLst>
              <a:ext uri="{FF2B5EF4-FFF2-40B4-BE49-F238E27FC236}">
                <a16:creationId xmlns:a16="http://schemas.microsoft.com/office/drawing/2014/main" id="{755E21B2-2A1C-4B3A-8843-D92F679ADBAF}"/>
              </a:ext>
            </a:extLst>
          </p:cNvPr>
          <p:cNvCxnSpPr>
            <a:cxnSpLocks noChangeShapeType="1"/>
            <a:stCxn id="8" idx="1"/>
            <a:endCxn id="7" idx="5"/>
          </p:cNvCxnSpPr>
          <p:nvPr/>
        </p:nvCxnSpPr>
        <p:spPr bwMode="auto">
          <a:xfrm rot="16200000" flipV="1">
            <a:off x="2919971" y="2883458"/>
            <a:ext cx="760882" cy="1049084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4" name="Curved Connector 18">
            <a:extLst>
              <a:ext uri="{FF2B5EF4-FFF2-40B4-BE49-F238E27FC236}">
                <a16:creationId xmlns:a16="http://schemas.microsoft.com/office/drawing/2014/main" id="{21220812-28AD-4CC2-A981-3C37518141CE}"/>
              </a:ext>
            </a:extLst>
          </p:cNvPr>
          <p:cNvCxnSpPr>
            <a:cxnSpLocks noChangeShapeType="1"/>
            <a:stCxn id="8" idx="2"/>
            <a:endCxn id="6" idx="6"/>
          </p:cNvCxnSpPr>
          <p:nvPr/>
        </p:nvCxnSpPr>
        <p:spPr bwMode="auto">
          <a:xfrm rot="10800000">
            <a:off x="1253400" y="4043000"/>
            <a:ext cx="2466112" cy="1588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5" name="Shape 20">
            <a:extLst>
              <a:ext uri="{FF2B5EF4-FFF2-40B4-BE49-F238E27FC236}">
                <a16:creationId xmlns:a16="http://schemas.microsoft.com/office/drawing/2014/main" id="{3F42B37C-08D0-473C-AB6F-575B17112FAE}"/>
              </a:ext>
            </a:extLst>
          </p:cNvPr>
          <p:cNvCxnSpPr>
            <a:cxnSpLocks noChangeShapeType="1"/>
            <a:stCxn id="9" idx="6"/>
            <a:endCxn id="8" idx="4"/>
          </p:cNvCxnSpPr>
          <p:nvPr/>
        </p:nvCxnSpPr>
        <p:spPr bwMode="auto">
          <a:xfrm flipV="1">
            <a:off x="2881312" y="4403000"/>
            <a:ext cx="1198200" cy="892538"/>
          </a:xfrm>
          <a:prstGeom prst="curvedConnector2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6" name="Shape 22">
            <a:extLst>
              <a:ext uri="{FF2B5EF4-FFF2-40B4-BE49-F238E27FC236}">
                <a16:creationId xmlns:a16="http://schemas.microsoft.com/office/drawing/2014/main" id="{C850CF1A-D2D4-431A-BBBB-700C1C6FC4D6}"/>
              </a:ext>
            </a:extLst>
          </p:cNvPr>
          <p:cNvCxnSpPr>
            <a:cxnSpLocks noChangeShapeType="1"/>
            <a:stCxn id="9" idx="1"/>
            <a:endCxn id="6" idx="5"/>
          </p:cNvCxnSpPr>
          <p:nvPr/>
        </p:nvCxnSpPr>
        <p:spPr bwMode="auto">
          <a:xfrm rot="16200000" flipV="1">
            <a:off x="1335646" y="4109871"/>
            <a:ext cx="743420" cy="1118796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7" name="Shape 24">
            <a:extLst>
              <a:ext uri="{FF2B5EF4-FFF2-40B4-BE49-F238E27FC236}">
                <a16:creationId xmlns:a16="http://schemas.microsoft.com/office/drawing/2014/main" id="{19A4E646-972A-410E-ADC3-DA11BB73B12C}"/>
              </a:ext>
            </a:extLst>
          </p:cNvPr>
          <p:cNvCxnSpPr>
            <a:cxnSpLocks noChangeShapeType="1"/>
            <a:stCxn id="6" idx="3"/>
            <a:endCxn id="9" idx="2"/>
          </p:cNvCxnSpPr>
          <p:nvPr/>
        </p:nvCxnSpPr>
        <p:spPr bwMode="auto">
          <a:xfrm rot="16200000" flipH="1">
            <a:off x="901088" y="4035313"/>
            <a:ext cx="997979" cy="1522470"/>
          </a:xfrm>
          <a:prstGeom prst="curvedConnector2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8" name="Oval 4">
            <a:extLst>
              <a:ext uri="{FF2B5EF4-FFF2-40B4-BE49-F238E27FC236}">
                <a16:creationId xmlns:a16="http://schemas.microsoft.com/office/drawing/2014/main" id="{45C066ED-4D7F-4FE2-82B4-7E9516ADE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6002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D4DED272-690D-497B-B04A-90E4198B2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200" y="24384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5EBE6E5C-2738-4574-967A-1D460D384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600" y="24384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A6860E2B-EFEB-490A-BEBE-5FA1C4FF3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800" y="35814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36CF1CF6-BBEF-492B-BD02-28C0EBCD1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5814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5E2A0C9-2F47-4A6B-AAB6-4FFBEC7E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5814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0B101CA7-D7A3-4589-B1F6-B6BF5132B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5814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42030549-5938-4CFB-AAF2-AAB0D75F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000" y="46902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1127978D-0697-40E2-942E-AD7D3D438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6902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7E98ED28-F86A-43F7-B0F3-B5A4B35C1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5378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B9E1A3CB-EDAA-46F8-98CF-FD1595AFB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400" y="4537800"/>
            <a:ext cx="720000" cy="720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A038E1B7-A619-42AA-A1D3-2E2C10861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600" y="54522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F1898-D00B-47FA-8B37-F6DDAFF7E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200" y="5452200"/>
            <a:ext cx="720000" cy="7200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0A6D5B-E576-4C36-A86B-5C030E0BCE0E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rot="5400000">
            <a:off x="6160059" y="2121458"/>
            <a:ext cx="329082" cy="5156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4543AA-52F4-4FCE-B45E-EFC456505571}"/>
              </a:ext>
            </a:extLst>
          </p:cNvPr>
          <p:cNvCxnSpPr>
            <a:stCxn id="18" idx="5"/>
            <a:endCxn id="20" idx="1"/>
          </p:cNvCxnSpPr>
          <p:nvPr/>
        </p:nvCxnSpPr>
        <p:spPr>
          <a:xfrm rot="16200000" flipH="1">
            <a:off x="7188759" y="2117558"/>
            <a:ext cx="329082" cy="5234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27E546-5F65-49C1-8D39-FBA708F9980D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 rot="5400000">
            <a:off x="7266601" y="3232958"/>
            <a:ext cx="528441" cy="1684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1FACEF-CFE6-43A9-9B59-2EAC1997A89E}"/>
              </a:ext>
            </a:extLst>
          </p:cNvPr>
          <p:cNvCxnSpPr>
            <a:stCxn id="20" idx="5"/>
            <a:endCxn id="21" idx="0"/>
          </p:cNvCxnSpPr>
          <p:nvPr/>
        </p:nvCxnSpPr>
        <p:spPr>
          <a:xfrm rot="16200000" flipH="1">
            <a:off x="7961259" y="3215858"/>
            <a:ext cx="528441" cy="202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7B4F37-B52D-4342-8424-1BEDD92EDB8D}"/>
              </a:ext>
            </a:extLst>
          </p:cNvPr>
          <p:cNvCxnSpPr>
            <a:stCxn id="19" idx="5"/>
            <a:endCxn id="23" idx="0"/>
          </p:cNvCxnSpPr>
          <p:nvPr/>
        </p:nvCxnSpPr>
        <p:spPr>
          <a:xfrm rot="16200000" flipH="1">
            <a:off x="6035259" y="3084458"/>
            <a:ext cx="528441" cy="4654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19D4F-2E51-4E71-A9FA-9DF73CEB9BF1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 rot="5400000">
            <a:off x="5133001" y="3156758"/>
            <a:ext cx="528441" cy="3208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C162DA-B19A-4CAA-A52E-89AE5A38E124}"/>
              </a:ext>
            </a:extLst>
          </p:cNvPr>
          <p:cNvCxnSpPr>
            <a:stCxn id="24" idx="3"/>
            <a:endCxn id="26" idx="0"/>
          </p:cNvCxnSpPr>
          <p:nvPr/>
        </p:nvCxnSpPr>
        <p:spPr>
          <a:xfrm rot="5400000">
            <a:off x="4633801" y="4341758"/>
            <a:ext cx="494241" cy="202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8F4F45-2AC0-4CFB-B4F4-1681E725BAF3}"/>
              </a:ext>
            </a:extLst>
          </p:cNvPr>
          <p:cNvCxnSpPr>
            <a:stCxn id="24" idx="5"/>
            <a:endCxn id="25" idx="0"/>
          </p:cNvCxnSpPr>
          <p:nvPr/>
        </p:nvCxnSpPr>
        <p:spPr>
          <a:xfrm rot="16200000" flipH="1">
            <a:off x="5366559" y="4320758"/>
            <a:ext cx="494241" cy="244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415997-E128-4D0B-82CC-7427ADF45DA8}"/>
              </a:ext>
            </a:extLst>
          </p:cNvPr>
          <p:cNvCxnSpPr>
            <a:stCxn id="22" idx="3"/>
            <a:endCxn id="28" idx="0"/>
          </p:cNvCxnSpPr>
          <p:nvPr/>
        </p:nvCxnSpPr>
        <p:spPr>
          <a:xfrm rot="5400000">
            <a:off x="6940801" y="4286558"/>
            <a:ext cx="341841" cy="160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4F295B-54A2-41CC-8269-4F3899DAC01A}"/>
              </a:ext>
            </a:extLst>
          </p:cNvPr>
          <p:cNvCxnSpPr>
            <a:stCxn id="22" idx="5"/>
            <a:endCxn id="27" idx="0"/>
          </p:cNvCxnSpPr>
          <p:nvPr/>
        </p:nvCxnSpPr>
        <p:spPr>
          <a:xfrm rot="16200000" flipH="1">
            <a:off x="7631559" y="4265558"/>
            <a:ext cx="341841" cy="202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E015D0-BA98-4683-9464-80B8D560A651}"/>
              </a:ext>
            </a:extLst>
          </p:cNvPr>
          <p:cNvCxnSpPr>
            <a:stCxn id="28" idx="3"/>
            <a:endCxn id="30" idx="0"/>
          </p:cNvCxnSpPr>
          <p:nvPr/>
        </p:nvCxnSpPr>
        <p:spPr>
          <a:xfrm rot="5400000">
            <a:off x="6525601" y="5200958"/>
            <a:ext cx="299841" cy="202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425517E-8705-42FF-86D5-439382B7D1CF}"/>
              </a:ext>
            </a:extLst>
          </p:cNvPr>
          <p:cNvCxnSpPr>
            <a:stCxn id="28" idx="5"/>
            <a:endCxn id="29" idx="0"/>
          </p:cNvCxnSpPr>
          <p:nvPr/>
        </p:nvCxnSpPr>
        <p:spPr>
          <a:xfrm rot="16200000" flipH="1">
            <a:off x="7237359" y="5200958"/>
            <a:ext cx="299841" cy="2026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F7669CFF-ED14-4F68-9E40-E51246E8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252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000B-5B35-4B43-B378-3136C032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n-switch: Systematic Way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57D2A-DC2D-4535-B44B-71B338D2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F31A16-3C68-4C51-888C-0051BA6CB168}"/>
              </a:ext>
            </a:extLst>
          </p:cNvPr>
          <p:cNvGraphicFramePr/>
          <p:nvPr/>
        </p:nvGraphicFramePr>
        <p:xfrm>
          <a:off x="1573495" y="20169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8A94928-596D-48E9-A3F1-E978053B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855806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AE56-50FD-48E0-BCE7-9029071D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 Testing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6A72-2BB9-47FB-BDB2-079D2472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1BD8AB-CBBB-4736-A8DD-D38D103B8C74}"/>
              </a:ext>
            </a:extLst>
          </p:cNvPr>
          <p:cNvGraphicFramePr/>
          <p:nvPr/>
        </p:nvGraphicFramePr>
        <p:xfrm>
          <a:off x="1573495" y="20169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10E48C-2FD9-4690-800B-D32E3E22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776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4F764E2-E0DC-4300-A8AF-8384EDDC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133091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F3B2-6F18-4D64-B6E7-76076F8F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 Button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9950C-7E5C-4F79-B608-BBB169BE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1073C-00A0-4D90-B2D7-3238742E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50" y="3467826"/>
            <a:ext cx="3472851" cy="2738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FFCB6-60C5-424D-8A6C-1B3BC21C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2" y="1746740"/>
            <a:ext cx="5121961" cy="2516051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6E5E5B7-3934-4EF4-AD5C-6A479C02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51303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B6D2-CA46-4FC1-8397-9E4AF20D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7 Segment Display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B65CF-8EBB-4566-B8D6-23E39049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2" descr="Image result for multiple seven segment display">
            <a:extLst>
              <a:ext uri="{FF2B5EF4-FFF2-40B4-BE49-F238E27FC236}">
                <a16:creationId xmlns:a16="http://schemas.microsoft.com/office/drawing/2014/main" id="{5361AD3F-2F9B-440E-95E7-E85340E71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569" y="2203061"/>
            <a:ext cx="4530862" cy="33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7ADFBC-1686-4B34-8109-FCA2EEB6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82048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D678-731E-43FD-B17E-F5441A81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AA76D-6D45-4A38-A89E-81E56B9F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6F4-E8A1-439E-B440-5F0AA33B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Software Design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7549A5-0E93-4D36-B734-50FDD440EB03}"/>
                  </a:ext>
                </a:extLst>
              </p14:cNvPr>
              <p14:cNvContentPartPr/>
              <p14:nvPr/>
            </p14:nvContentPartPr>
            <p14:xfrm>
              <a:off x="15120" y="326520"/>
              <a:ext cx="8569080" cy="483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7549A5-0E93-4D36-B734-50FDD440E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" y="317160"/>
                <a:ext cx="8587800" cy="48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592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A1DB-ACEC-4B8F-B680-EE7F958D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3: State Machine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B9BE-1727-4D09-8FB3-E766BD87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Please, write a complete driver for the following devices using. Each driver should have a state machine.</a:t>
            </a:r>
          </a:p>
          <a:p>
            <a:endParaRPr lang="en-US" dirty="0"/>
          </a:p>
          <a:p>
            <a:r>
              <a:rPr lang="en-US" dirty="0"/>
              <a:t>The devices are:</a:t>
            </a:r>
          </a:p>
          <a:p>
            <a:pPr lvl="1"/>
            <a:r>
              <a:rPr lang="en-US" dirty="0"/>
              <a:t>SW UART </a:t>
            </a:r>
          </a:p>
          <a:p>
            <a:pPr lvl="1"/>
            <a:r>
              <a:rPr lang="en-US" dirty="0"/>
              <a:t>Push button </a:t>
            </a:r>
          </a:p>
          <a:p>
            <a:pPr lvl="1"/>
            <a:r>
              <a:rPr lang="en-US" dirty="0"/>
              <a:t>Seven </a:t>
            </a:r>
            <a:r>
              <a:rPr lang="en-US"/>
              <a:t>segment display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4BBC-EF8E-4380-8A23-E36CB51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F76BC18-6135-4E69-A927-DF10FD26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050639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b="1" dirty="0">
                <a:solidFill>
                  <a:srgbClr val="FF0000"/>
                </a:solidFill>
              </a:rPr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D737E5E-9120-4D46-8884-4B46B3CE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552291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B72E-B3ED-415B-97C5-82C99DE8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System = Correct Functions @Correct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17E9-87F7-446E-A90C-0A986E55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 be:</a:t>
            </a:r>
          </a:p>
          <a:p>
            <a:pPr lvl="1"/>
            <a:r>
              <a:rPr lang="en-US" dirty="0"/>
              <a:t>Hard: Correct time is unnegotiable </a:t>
            </a:r>
          </a:p>
          <a:p>
            <a:pPr lvl="1"/>
            <a:r>
              <a:rPr lang="en-US" dirty="0"/>
              <a:t>Soft: Correct time can be tolerated </a:t>
            </a:r>
          </a:p>
          <a:p>
            <a:endParaRPr lang="en-US" dirty="0"/>
          </a:p>
          <a:p>
            <a:r>
              <a:rPr lang="en-US" dirty="0"/>
              <a:t>Factors determining real-time behavior of a system are:</a:t>
            </a:r>
          </a:p>
          <a:p>
            <a:pPr lvl="1"/>
            <a:r>
              <a:rPr lang="en-US" dirty="0"/>
              <a:t>Determinism (predictability) </a:t>
            </a:r>
          </a:p>
          <a:p>
            <a:pPr lvl="1"/>
            <a:r>
              <a:rPr lang="en-US" dirty="0"/>
              <a:t>Responsiveness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DE8F-0890-4104-89BB-42C1D7E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0173FAB-57CA-43F0-A6F3-349FA6F8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844101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51EF-57B3-4919-BDCD-58AA8E09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Real-Time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CBA51-3E89-4DBF-8D26-9F2DCF19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E23F1-E4DE-40BE-8889-2CF38313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801019"/>
            <a:ext cx="7429500" cy="41719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0BC7600-157D-45F9-9C4D-E7AEBB55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733712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separate tasks (seemingly) simultaneously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50" y="2488981"/>
            <a:ext cx="4122600" cy="274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595F0-A8A3-42E7-BD51-9F236DBB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C18571-3E0E-4C2E-9E46-9D5AB77E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44910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ultitasking tim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663"/>
            <a:ext cx="5410200" cy="343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Non-preemptive multitasking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Pre-emptive multitasking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7FD52C-3E43-4D6C-98CB-08837A02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2AE7AC-9EB2-4E6C-8DAF-101FE8AB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2537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 Requirements 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</p:nvPr>
        </p:nvGraphicFramePr>
        <p:xfrm>
          <a:off x="533400" y="14938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E357D4C-B7B6-4C68-9E6F-EDFA3DA9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120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230D39D-F4CE-4BFA-B383-A89696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955813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Exercise: Compare Multitasking Requirements from Multitasking Types </a:t>
            </a:r>
            <a:r>
              <a:rPr lang="en-US" sz="3200" dirty="0" err="1"/>
              <a:t>PoV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9133" y="3145314"/>
          <a:ext cx="6018467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9918">
                  <a:extLst>
                    <a:ext uri="{9D8B030D-6E8A-4147-A177-3AD203B41FA5}">
                      <a16:colId xmlns:a16="http://schemas.microsoft.com/office/drawing/2014/main" val="3121766014"/>
                    </a:ext>
                  </a:extLst>
                </a:gridCol>
                <a:gridCol w="1326706">
                  <a:extLst>
                    <a:ext uri="{9D8B030D-6E8A-4147-A177-3AD203B41FA5}">
                      <a16:colId xmlns:a16="http://schemas.microsoft.com/office/drawing/2014/main" val="3641388922"/>
                    </a:ext>
                  </a:extLst>
                </a:gridCol>
                <a:gridCol w="1791843">
                  <a:extLst>
                    <a:ext uri="{9D8B030D-6E8A-4147-A177-3AD203B41FA5}">
                      <a16:colId xmlns:a16="http://schemas.microsoft.com/office/drawing/2014/main" val="1396868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Preemptive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Non-Preemptive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157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  <a:r>
                        <a:rPr lang="en-US" baseline="0" dirty="0"/>
                        <a:t> Switching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199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Scheduling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4207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Intertask Interaction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947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Multitasking Illusion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8301020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348E65D-4A65-4768-893A-62B8B462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40878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Executive - The Super Loop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81000" y="1981200"/>
            <a:ext cx="3962400" cy="3733800"/>
            <a:chOff x="381000" y="1981200"/>
            <a:chExt cx="3962400" cy="3733800"/>
          </a:xfrm>
        </p:grpSpPr>
        <p:sp>
          <p:nvSpPr>
            <p:cNvPr id="7" name="Rectangle 6"/>
            <p:cNvSpPr/>
            <p:nvPr/>
          </p:nvSpPr>
          <p:spPr>
            <a:xfrm>
              <a:off x="381000" y="1981200"/>
              <a:ext cx="3962400" cy="37338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µController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62000" y="2438400"/>
              <a:ext cx="1676400" cy="2959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CPU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95600" y="24384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91700" y="349885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88566" y="45593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N</a:t>
              </a: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121898" y="2927133"/>
              <a:ext cx="1058810" cy="2096678"/>
            </a:xfrm>
            <a:custGeom>
              <a:avLst/>
              <a:gdLst>
                <a:gd name="connsiteX0" fmla="*/ 0 w 1058810"/>
                <a:gd name="connsiteY0" fmla="*/ 772670 h 2096678"/>
                <a:gd name="connsiteX1" fmla="*/ 239151 w 1058810"/>
                <a:gd name="connsiteY1" fmla="*/ 69285 h 2096678"/>
                <a:gd name="connsiteX2" fmla="*/ 984739 w 1058810"/>
                <a:gd name="connsiteY2" fmla="*/ 252165 h 2096678"/>
                <a:gd name="connsiteX3" fmla="*/ 928468 w 1058810"/>
                <a:gd name="connsiteY3" fmla="*/ 2066898 h 2096678"/>
                <a:gd name="connsiteX4" fmla="*/ 70339 w 1058810"/>
                <a:gd name="connsiteY4" fmla="*/ 1208769 h 20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10" h="2096678">
                  <a:moveTo>
                    <a:pt x="0" y="772670"/>
                  </a:moveTo>
                  <a:cubicBezTo>
                    <a:pt x="37514" y="464353"/>
                    <a:pt x="75028" y="156036"/>
                    <a:pt x="239151" y="69285"/>
                  </a:cubicBezTo>
                  <a:cubicBezTo>
                    <a:pt x="403274" y="-17466"/>
                    <a:pt x="869853" y="-80770"/>
                    <a:pt x="984739" y="252165"/>
                  </a:cubicBezTo>
                  <a:cubicBezTo>
                    <a:pt x="1099625" y="585100"/>
                    <a:pt x="1080868" y="1907464"/>
                    <a:pt x="928468" y="2066898"/>
                  </a:cubicBezTo>
                  <a:cubicBezTo>
                    <a:pt x="776068" y="2226332"/>
                    <a:pt x="423203" y="1717550"/>
                    <a:pt x="70339" y="120876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2078502" y="2748990"/>
              <a:ext cx="844271" cy="472512"/>
            </a:xfrm>
            <a:custGeom>
              <a:avLst/>
              <a:gdLst>
                <a:gd name="connsiteX0" fmla="*/ 0 w 844271"/>
                <a:gd name="connsiteY0" fmla="*/ 219293 h 472512"/>
                <a:gd name="connsiteX1" fmla="*/ 844061 w 844271"/>
                <a:gd name="connsiteY1" fmla="*/ 8278 h 472512"/>
                <a:gd name="connsiteX2" fmla="*/ 84406 w 844271"/>
                <a:gd name="connsiteY2" fmla="*/ 472512 h 47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271" h="472512">
                  <a:moveTo>
                    <a:pt x="0" y="219293"/>
                  </a:moveTo>
                  <a:cubicBezTo>
                    <a:pt x="414996" y="92684"/>
                    <a:pt x="829993" y="-33925"/>
                    <a:pt x="844061" y="8278"/>
                  </a:cubicBezTo>
                  <a:cubicBezTo>
                    <a:pt x="858129" y="50481"/>
                    <a:pt x="164123" y="430309"/>
                    <a:pt x="84406" y="472512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2205111" y="3615397"/>
              <a:ext cx="647166" cy="379828"/>
            </a:xfrm>
            <a:custGeom>
              <a:avLst/>
              <a:gdLst>
                <a:gd name="connsiteX0" fmla="*/ 0 w 647166"/>
                <a:gd name="connsiteY0" fmla="*/ 0 h 379828"/>
                <a:gd name="connsiteX1" fmla="*/ 647114 w 647166"/>
                <a:gd name="connsiteY1" fmla="*/ 239151 h 379828"/>
                <a:gd name="connsiteX2" fmla="*/ 28135 w 647166"/>
                <a:gd name="connsiteY2" fmla="*/ 379828 h 37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166" h="379828">
                  <a:moveTo>
                    <a:pt x="0" y="0"/>
                  </a:moveTo>
                  <a:cubicBezTo>
                    <a:pt x="321212" y="87923"/>
                    <a:pt x="642425" y="175846"/>
                    <a:pt x="647114" y="239151"/>
                  </a:cubicBezTo>
                  <a:cubicBezTo>
                    <a:pt x="651803" y="302456"/>
                    <a:pt x="339969" y="341142"/>
                    <a:pt x="28135" y="37982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2205111" y="4487594"/>
              <a:ext cx="633099" cy="568364"/>
            </a:xfrm>
            <a:custGeom>
              <a:avLst/>
              <a:gdLst>
                <a:gd name="connsiteX0" fmla="*/ 0 w 633099"/>
                <a:gd name="connsiteY0" fmla="*/ 0 h 568364"/>
                <a:gd name="connsiteX1" fmla="*/ 633046 w 633099"/>
                <a:gd name="connsiteY1" fmla="*/ 548640 h 568364"/>
                <a:gd name="connsiteX2" fmla="*/ 28135 w 633099"/>
                <a:gd name="connsiteY2" fmla="*/ 393895 h 56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99" h="568364">
                  <a:moveTo>
                    <a:pt x="0" y="0"/>
                  </a:moveTo>
                  <a:cubicBezTo>
                    <a:pt x="314178" y="241495"/>
                    <a:pt x="628357" y="482991"/>
                    <a:pt x="633046" y="548640"/>
                  </a:cubicBezTo>
                  <a:cubicBezTo>
                    <a:pt x="637735" y="614289"/>
                    <a:pt x="332935" y="504092"/>
                    <a:pt x="28135" y="39389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02600" y="2133600"/>
            <a:ext cx="34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12" y="1913597"/>
            <a:ext cx="3914775" cy="377190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29B8A19-63DB-413E-AC62-292B0FE3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91646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BADA-998A-4B86-945A-4DBA4D72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Multi-Rate Cyclic Executive - The Super Loop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6B09A-2C4F-48EC-B36A-DE867F06F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tasks running @ same rate. </a:t>
            </a:r>
          </a:p>
          <a:p>
            <a:endParaRPr lang="en-US" dirty="0"/>
          </a:p>
          <a:p>
            <a:r>
              <a:rPr lang="en-US" dirty="0"/>
              <a:t>Some tasks need higher rate.</a:t>
            </a:r>
          </a:p>
          <a:p>
            <a:pPr lvl="1"/>
            <a:r>
              <a:rPr lang="en-US" dirty="0"/>
              <a:t>Usage of counters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tasks need lower rate.</a:t>
            </a:r>
          </a:p>
          <a:p>
            <a:pPr lvl="1"/>
            <a:r>
              <a:rPr lang="en-US" dirty="0"/>
              <a:t>Repetitive task calls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40467-1CC9-4CD9-9933-0CC609CF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FD9A957-2F43-4BE9-A41E-B1E39543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692898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Cyclic Executive - The Super Loop Revisited </a:t>
            </a:r>
            <a:endParaRPr lang="en-US" baseline="-25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</a:t>
            </a:r>
          </a:p>
          <a:p>
            <a:pPr lvl="1"/>
            <a:r>
              <a:rPr lang="en-US" dirty="0"/>
              <a:t>Minimal HW resources</a:t>
            </a:r>
          </a:p>
          <a:p>
            <a:pPr lvl="1"/>
            <a:r>
              <a:rPr lang="en-US" dirty="0"/>
              <a:t>Highly portable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Inaccurate timing</a:t>
            </a:r>
          </a:p>
          <a:p>
            <a:pPr lvl="1"/>
            <a:r>
              <a:rPr lang="en-US" dirty="0"/>
              <a:t>High power consumption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F611CD0-BFEC-488E-8FDF-A2218027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917731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7249-8024-4CCF-B2EE-FFE62045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Loop as a Design Tool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B9062-6273-4D57-8531-C810CAD7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ECD4-87D1-4A73-B656-8C8F6EBC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565275"/>
            <a:ext cx="5800725" cy="4791075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6F29D29-DA35-4C94-B87D-52202266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983632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Foreground/Background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81000" y="1981200"/>
            <a:ext cx="3962400" cy="3733800"/>
            <a:chOff x="381000" y="1981200"/>
            <a:chExt cx="3962400" cy="3733800"/>
          </a:xfrm>
        </p:grpSpPr>
        <p:sp>
          <p:nvSpPr>
            <p:cNvPr id="8" name="Rectangle 7"/>
            <p:cNvSpPr/>
            <p:nvPr/>
          </p:nvSpPr>
          <p:spPr>
            <a:xfrm>
              <a:off x="381000" y="1981200"/>
              <a:ext cx="3962400" cy="37338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µController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2000" y="2438400"/>
              <a:ext cx="1676400" cy="2959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CPU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95600" y="24384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91700" y="349885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88566" y="45593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N</a:t>
              </a: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121898" y="2927133"/>
              <a:ext cx="1058810" cy="2096678"/>
            </a:xfrm>
            <a:custGeom>
              <a:avLst/>
              <a:gdLst>
                <a:gd name="connsiteX0" fmla="*/ 0 w 1058810"/>
                <a:gd name="connsiteY0" fmla="*/ 772670 h 2096678"/>
                <a:gd name="connsiteX1" fmla="*/ 239151 w 1058810"/>
                <a:gd name="connsiteY1" fmla="*/ 69285 h 2096678"/>
                <a:gd name="connsiteX2" fmla="*/ 984739 w 1058810"/>
                <a:gd name="connsiteY2" fmla="*/ 252165 h 2096678"/>
                <a:gd name="connsiteX3" fmla="*/ 928468 w 1058810"/>
                <a:gd name="connsiteY3" fmla="*/ 2066898 h 2096678"/>
                <a:gd name="connsiteX4" fmla="*/ 70339 w 1058810"/>
                <a:gd name="connsiteY4" fmla="*/ 1208769 h 20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10" h="2096678">
                  <a:moveTo>
                    <a:pt x="0" y="772670"/>
                  </a:moveTo>
                  <a:cubicBezTo>
                    <a:pt x="37514" y="464353"/>
                    <a:pt x="75028" y="156036"/>
                    <a:pt x="239151" y="69285"/>
                  </a:cubicBezTo>
                  <a:cubicBezTo>
                    <a:pt x="403274" y="-17466"/>
                    <a:pt x="869853" y="-80770"/>
                    <a:pt x="984739" y="252165"/>
                  </a:cubicBezTo>
                  <a:cubicBezTo>
                    <a:pt x="1099625" y="585100"/>
                    <a:pt x="1080868" y="1907464"/>
                    <a:pt x="928468" y="2066898"/>
                  </a:cubicBezTo>
                  <a:cubicBezTo>
                    <a:pt x="776068" y="2226332"/>
                    <a:pt x="423203" y="1717550"/>
                    <a:pt x="70339" y="120876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73800" y="28575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373800" y="38481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372728" y="49530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295400"/>
            <a:ext cx="3914775" cy="3771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62" y="4976812"/>
            <a:ext cx="3009900" cy="1171575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56F90301-7E82-47CF-A8A6-FDEFFD1E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22768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Foreground/Background </a:t>
            </a:r>
            <a:r>
              <a:rPr lang="en-US" baseline="-25000" dirty="0"/>
              <a:t>cont’d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82" y="2209800"/>
            <a:ext cx="7048036" cy="33528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B6B8EB-C0FC-4F47-81E4-C4116EC8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675882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Foreground/Background </a:t>
            </a:r>
            <a:r>
              <a:rPr lang="en-US" baseline="-25000" dirty="0"/>
              <a:t>cont’d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No upfront cost</a:t>
            </a:r>
          </a:p>
          <a:p>
            <a:pPr lvl="1"/>
            <a:r>
              <a:rPr lang="en-US" dirty="0"/>
              <a:t>Minimal training required</a:t>
            </a:r>
          </a:p>
          <a:p>
            <a:pPr lvl="1"/>
            <a:r>
              <a:rPr lang="en-US" dirty="0"/>
              <a:t>No need to set aside memory resources to accommodate RTOS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ensure that each operation will meet its deadline</a:t>
            </a:r>
          </a:p>
          <a:p>
            <a:pPr lvl="1"/>
            <a:r>
              <a:rPr lang="en-US" dirty="0"/>
              <a:t>High-priority code must be placed in the foreground </a:t>
            </a:r>
          </a:p>
          <a:p>
            <a:pPr lvl="1"/>
            <a:r>
              <a:rPr lang="en-US" dirty="0"/>
              <a:t>Problems can arise when code is maintained by multiple developers</a:t>
            </a:r>
          </a:p>
          <a:p>
            <a:pPr lvl="1"/>
            <a:r>
              <a:rPr lang="en-US" dirty="0"/>
              <a:t>Even in projects with a single developer, expanding the application can prove difficult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44D0522-FF35-40B5-BB4F-A184F19F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061936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RTOS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RT = Correct function @ Correct time </a:t>
            </a:r>
          </a:p>
          <a:p>
            <a:endParaRPr lang="en-US" dirty="0"/>
          </a:p>
          <a:p>
            <a:r>
              <a:rPr lang="en-US" dirty="0"/>
              <a:t>OS = HW + SW manager </a:t>
            </a:r>
          </a:p>
          <a:p>
            <a:endParaRPr lang="en-US" dirty="0"/>
          </a:p>
          <a:p>
            <a:r>
              <a:rPr lang="en-US" dirty="0"/>
              <a:t>RTOS = HW + SW manager that can help us ensure having correct function @ correct time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81000" y="2057400"/>
            <a:ext cx="3962400" cy="3733800"/>
            <a:chOff x="2590800" y="1752600"/>
            <a:chExt cx="3962400" cy="3733800"/>
          </a:xfrm>
        </p:grpSpPr>
        <p:sp>
          <p:nvSpPr>
            <p:cNvPr id="8" name="Rectangle 7"/>
            <p:cNvSpPr/>
            <p:nvPr/>
          </p:nvSpPr>
          <p:spPr>
            <a:xfrm>
              <a:off x="2590800" y="1752600"/>
              <a:ext cx="3962400" cy="37338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µController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2209800"/>
              <a:ext cx="1676400" cy="2959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CPU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05400" y="22098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01500" y="327025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98366" y="4330700"/>
              <a:ext cx="998400" cy="8382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IO N</a:t>
              </a: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3505200" y="2698533"/>
              <a:ext cx="693308" cy="654267"/>
            </a:xfrm>
            <a:custGeom>
              <a:avLst/>
              <a:gdLst>
                <a:gd name="connsiteX0" fmla="*/ 0 w 1058810"/>
                <a:gd name="connsiteY0" fmla="*/ 772670 h 2096678"/>
                <a:gd name="connsiteX1" fmla="*/ 239151 w 1058810"/>
                <a:gd name="connsiteY1" fmla="*/ 69285 h 2096678"/>
                <a:gd name="connsiteX2" fmla="*/ 984739 w 1058810"/>
                <a:gd name="connsiteY2" fmla="*/ 252165 h 2096678"/>
                <a:gd name="connsiteX3" fmla="*/ 928468 w 1058810"/>
                <a:gd name="connsiteY3" fmla="*/ 2066898 h 2096678"/>
                <a:gd name="connsiteX4" fmla="*/ 70339 w 1058810"/>
                <a:gd name="connsiteY4" fmla="*/ 1208769 h 20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10" h="2096678">
                  <a:moveTo>
                    <a:pt x="0" y="772670"/>
                  </a:moveTo>
                  <a:cubicBezTo>
                    <a:pt x="37514" y="464353"/>
                    <a:pt x="75028" y="156036"/>
                    <a:pt x="239151" y="69285"/>
                  </a:cubicBezTo>
                  <a:cubicBezTo>
                    <a:pt x="403274" y="-17466"/>
                    <a:pt x="869853" y="-80770"/>
                    <a:pt x="984739" y="252165"/>
                  </a:cubicBezTo>
                  <a:cubicBezTo>
                    <a:pt x="1099625" y="585100"/>
                    <a:pt x="1080868" y="1907464"/>
                    <a:pt x="928468" y="2066898"/>
                  </a:cubicBezTo>
                  <a:cubicBezTo>
                    <a:pt x="776068" y="2226332"/>
                    <a:pt x="423203" y="1717550"/>
                    <a:pt x="70339" y="120876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583600" y="26289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583600" y="36195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582528" y="4724400"/>
              <a:ext cx="0" cy="26670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17"/>
            <p:cNvSpPr/>
            <p:nvPr/>
          </p:nvSpPr>
          <p:spPr>
            <a:xfrm>
              <a:off x="3116692" y="3606582"/>
              <a:ext cx="693308" cy="654267"/>
            </a:xfrm>
            <a:custGeom>
              <a:avLst/>
              <a:gdLst>
                <a:gd name="connsiteX0" fmla="*/ 0 w 1058810"/>
                <a:gd name="connsiteY0" fmla="*/ 772670 h 2096678"/>
                <a:gd name="connsiteX1" fmla="*/ 239151 w 1058810"/>
                <a:gd name="connsiteY1" fmla="*/ 69285 h 2096678"/>
                <a:gd name="connsiteX2" fmla="*/ 984739 w 1058810"/>
                <a:gd name="connsiteY2" fmla="*/ 252165 h 2096678"/>
                <a:gd name="connsiteX3" fmla="*/ 928468 w 1058810"/>
                <a:gd name="connsiteY3" fmla="*/ 2066898 h 2096678"/>
                <a:gd name="connsiteX4" fmla="*/ 70339 w 1058810"/>
                <a:gd name="connsiteY4" fmla="*/ 1208769 h 20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10" h="2096678">
                  <a:moveTo>
                    <a:pt x="0" y="772670"/>
                  </a:moveTo>
                  <a:cubicBezTo>
                    <a:pt x="37514" y="464353"/>
                    <a:pt x="75028" y="156036"/>
                    <a:pt x="239151" y="69285"/>
                  </a:cubicBezTo>
                  <a:cubicBezTo>
                    <a:pt x="403274" y="-17466"/>
                    <a:pt x="869853" y="-80770"/>
                    <a:pt x="984739" y="252165"/>
                  </a:cubicBezTo>
                  <a:cubicBezTo>
                    <a:pt x="1099625" y="585100"/>
                    <a:pt x="1080868" y="1907464"/>
                    <a:pt x="928468" y="2066898"/>
                  </a:cubicBezTo>
                  <a:cubicBezTo>
                    <a:pt x="776068" y="2226332"/>
                    <a:pt x="423203" y="1717550"/>
                    <a:pt x="70339" y="120876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3116692" y="4397266"/>
              <a:ext cx="693308" cy="654267"/>
            </a:xfrm>
            <a:custGeom>
              <a:avLst/>
              <a:gdLst>
                <a:gd name="connsiteX0" fmla="*/ 0 w 1058810"/>
                <a:gd name="connsiteY0" fmla="*/ 772670 h 2096678"/>
                <a:gd name="connsiteX1" fmla="*/ 239151 w 1058810"/>
                <a:gd name="connsiteY1" fmla="*/ 69285 h 2096678"/>
                <a:gd name="connsiteX2" fmla="*/ 984739 w 1058810"/>
                <a:gd name="connsiteY2" fmla="*/ 252165 h 2096678"/>
                <a:gd name="connsiteX3" fmla="*/ 928468 w 1058810"/>
                <a:gd name="connsiteY3" fmla="*/ 2066898 h 2096678"/>
                <a:gd name="connsiteX4" fmla="*/ 70339 w 1058810"/>
                <a:gd name="connsiteY4" fmla="*/ 1208769 h 20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810" h="2096678">
                  <a:moveTo>
                    <a:pt x="0" y="772670"/>
                  </a:moveTo>
                  <a:cubicBezTo>
                    <a:pt x="37514" y="464353"/>
                    <a:pt x="75028" y="156036"/>
                    <a:pt x="239151" y="69285"/>
                  </a:cubicBezTo>
                  <a:cubicBezTo>
                    <a:pt x="403274" y="-17466"/>
                    <a:pt x="869853" y="-80770"/>
                    <a:pt x="984739" y="252165"/>
                  </a:cubicBezTo>
                  <a:cubicBezTo>
                    <a:pt x="1099625" y="585100"/>
                    <a:pt x="1080868" y="1907464"/>
                    <a:pt x="928468" y="2066898"/>
                  </a:cubicBezTo>
                  <a:cubicBezTo>
                    <a:pt x="776068" y="2226332"/>
                    <a:pt x="423203" y="1717550"/>
                    <a:pt x="70339" y="120876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276600" y="2628900"/>
              <a:ext cx="0" cy="64135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22600" y="3606582"/>
              <a:ext cx="0" cy="1251168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/>
            <p:cNvSpPr/>
            <p:nvPr/>
          </p:nvSpPr>
          <p:spPr>
            <a:xfrm>
              <a:off x="4360985" y="2096086"/>
              <a:ext cx="1899138" cy="3249637"/>
            </a:xfrm>
            <a:custGeom>
              <a:avLst/>
              <a:gdLst>
                <a:gd name="connsiteX0" fmla="*/ 14067 w 1899138"/>
                <a:gd name="connsiteY0" fmla="*/ 0 h 3249637"/>
                <a:gd name="connsiteX1" fmla="*/ 1885070 w 1899138"/>
                <a:gd name="connsiteY1" fmla="*/ 0 h 3249637"/>
                <a:gd name="connsiteX2" fmla="*/ 1899138 w 1899138"/>
                <a:gd name="connsiteY2" fmla="*/ 1069145 h 3249637"/>
                <a:gd name="connsiteX3" fmla="*/ 492369 w 1899138"/>
                <a:gd name="connsiteY3" fmla="*/ 1069145 h 3249637"/>
                <a:gd name="connsiteX4" fmla="*/ 492369 w 1899138"/>
                <a:gd name="connsiteY4" fmla="*/ 3249637 h 3249637"/>
                <a:gd name="connsiteX5" fmla="*/ 0 w 1899138"/>
                <a:gd name="connsiteY5" fmla="*/ 3249637 h 3249637"/>
                <a:gd name="connsiteX6" fmla="*/ 14067 w 1899138"/>
                <a:gd name="connsiteY6" fmla="*/ 0 h 324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138" h="3249637">
                  <a:moveTo>
                    <a:pt x="14067" y="0"/>
                  </a:moveTo>
                  <a:lnTo>
                    <a:pt x="1885070" y="0"/>
                  </a:lnTo>
                  <a:lnTo>
                    <a:pt x="1899138" y="1069145"/>
                  </a:lnTo>
                  <a:lnTo>
                    <a:pt x="492369" y="1069145"/>
                  </a:lnTo>
                  <a:lnTo>
                    <a:pt x="492369" y="3249637"/>
                  </a:lnTo>
                  <a:lnTo>
                    <a:pt x="0" y="3249637"/>
                  </a:lnTo>
                  <a:lnTo>
                    <a:pt x="14067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t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RTOS</a:t>
              </a:r>
            </a:p>
          </p:txBody>
        </p:sp>
      </p:grp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95769779-7E46-467F-8BEC-4CCEB204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84931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= Kernel + …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4" name="Flowchart: Process 5"/>
          <p:cNvSpPr>
            <a:spLocks noChangeArrowheads="1"/>
          </p:cNvSpPr>
          <p:nvPr/>
        </p:nvSpPr>
        <p:spPr bwMode="auto">
          <a:xfrm>
            <a:off x="3633958" y="2817812"/>
            <a:ext cx="1828800" cy="1828800"/>
          </a:xfrm>
          <a:prstGeom prst="flowChartProcess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5" name="Flowchart: Process 6"/>
          <p:cNvSpPr>
            <a:spLocks noChangeArrowheads="1"/>
          </p:cNvSpPr>
          <p:nvPr/>
        </p:nvSpPr>
        <p:spPr bwMode="auto">
          <a:xfrm>
            <a:off x="3633958" y="1903412"/>
            <a:ext cx="1828800" cy="685800"/>
          </a:xfrm>
          <a:prstGeom prst="flowChartProcess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6" name="Flowchart: Process 7"/>
          <p:cNvSpPr>
            <a:spLocks noChangeArrowheads="1"/>
          </p:cNvSpPr>
          <p:nvPr/>
        </p:nvSpPr>
        <p:spPr bwMode="auto">
          <a:xfrm>
            <a:off x="3633958" y="5011737"/>
            <a:ext cx="1828800" cy="685800"/>
          </a:xfrm>
          <a:prstGeom prst="flowChartProcess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3633958" y="1903412"/>
            <a:ext cx="1828800" cy="6858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Arial Black" panose="020B0A04020102020204" pitchFamily="34" charset="0"/>
              </a:rPr>
              <a:t>Application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633958" y="2817812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FFFFFF"/>
                </a:solidFill>
                <a:latin typeface="Arial Black" panose="020B0A04020102020204" pitchFamily="34" charset="0"/>
              </a:rPr>
              <a:t>RTOS</a:t>
            </a:r>
          </a:p>
        </p:txBody>
      </p:sp>
      <p:sp>
        <p:nvSpPr>
          <p:cNvPr id="39" name="TextBox 10"/>
          <p:cNvSpPr txBox="1">
            <a:spLocks noChangeArrowheads="1"/>
          </p:cNvSpPr>
          <p:nvPr/>
        </p:nvSpPr>
        <p:spPr bwMode="auto">
          <a:xfrm>
            <a:off x="3633958" y="5011737"/>
            <a:ext cx="1828800" cy="6858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Hardware</a:t>
            </a:r>
          </a:p>
        </p:txBody>
      </p:sp>
      <p:cxnSp>
        <p:nvCxnSpPr>
          <p:cNvPr id="40" name="Straight Connector 12"/>
          <p:cNvCxnSpPr>
            <a:cxnSpLocks noChangeShapeType="1"/>
          </p:cNvCxnSpPr>
          <p:nvPr/>
        </p:nvCxnSpPr>
        <p:spPr bwMode="auto">
          <a:xfrm>
            <a:off x="3441871" y="4829175"/>
            <a:ext cx="2209800" cy="1587"/>
          </a:xfrm>
          <a:prstGeom prst="line">
            <a:avLst/>
          </a:prstGeom>
          <a:noFill/>
          <a:ln w="25400" algn="ctr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14"/>
          <p:cNvCxnSpPr>
            <a:cxnSpLocks noChangeShapeType="1"/>
          </p:cNvCxnSpPr>
          <p:nvPr/>
        </p:nvCxnSpPr>
        <p:spPr bwMode="auto">
          <a:xfrm rot="5400000">
            <a:off x="3862559" y="2697162"/>
            <a:ext cx="228600" cy="31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15"/>
          <p:cNvCxnSpPr>
            <a:cxnSpLocks noChangeShapeType="1"/>
          </p:cNvCxnSpPr>
          <p:nvPr/>
        </p:nvCxnSpPr>
        <p:spPr bwMode="auto">
          <a:xfrm rot="5400000">
            <a:off x="4923802" y="4828381"/>
            <a:ext cx="365125" cy="1587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16"/>
          <p:cNvCxnSpPr>
            <a:cxnSpLocks noChangeShapeType="1"/>
          </p:cNvCxnSpPr>
          <p:nvPr/>
        </p:nvCxnSpPr>
        <p:spPr bwMode="auto">
          <a:xfrm rot="5400000">
            <a:off x="4996827" y="2697956"/>
            <a:ext cx="228600" cy="1588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17"/>
          <p:cNvCxnSpPr>
            <a:cxnSpLocks noChangeShapeType="1"/>
          </p:cNvCxnSpPr>
          <p:nvPr/>
        </p:nvCxnSpPr>
        <p:spPr bwMode="auto">
          <a:xfrm rot="5400000">
            <a:off x="3790327" y="4828381"/>
            <a:ext cx="365125" cy="1587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5" name="Picture 44" descr="Ethernet_Imag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89" y="3295650"/>
            <a:ext cx="1309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USB_Image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46" y="3254375"/>
            <a:ext cx="1778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 descr="GUI_Image_3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95" y="2070892"/>
            <a:ext cx="1620837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Object 6"/>
          <p:cNvGraphicFramePr>
            <a:graphicFrameLocks noChangeAspect="1"/>
          </p:cNvGraphicFramePr>
          <p:nvPr/>
        </p:nvGraphicFramePr>
        <p:xfrm>
          <a:off x="914400" y="2124075"/>
          <a:ext cx="1814512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Bitmap Image" r:id="rId6" imgW="4285714" imgH="2448267" progId="Paint.Picture">
                  <p:embed/>
                </p:oleObj>
              </mc:Choice>
              <mc:Fallback>
                <p:oleObj name="Bitmap Image" r:id="rId6" imgW="4285714" imgH="2448267" progId="Paint.Picture">
                  <p:embed/>
                  <p:pic>
                    <p:nvPicPr>
                      <p:cNvPr id="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24075"/>
                        <a:ext cx="1814512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 descr="Bluetooth_Imag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58" y="4343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RS232_Image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171" y="4398962"/>
            <a:ext cx="1885950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3633958" y="2817812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File System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633958" y="3073400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GUI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3633958" y="3328987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TCP/IP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3633958" y="3878262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USB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3633958" y="4133850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Bluetooth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3633958" y="4389437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RS-232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3633958" y="3584575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Arial Black" panose="020B0A04020102020204" pitchFamily="34" charset="0"/>
              </a:rPr>
              <a:t>Kernel</a:t>
            </a:r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1CFF5D5E-ABA9-4242-9265-54344A72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2170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Development Phases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Image result for SW development ph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24050"/>
            <a:ext cx="6781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8C8D0A2-DC92-44F6-A8A1-713EFCD0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46800" y="553680"/>
              <a:ext cx="6840360" cy="547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440" y="544320"/>
                <a:ext cx="6859080" cy="54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1800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981200" y="990600"/>
          <a:ext cx="7010400" cy="495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95BAFBE-FE82-4CC8-9F71-C94EF116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96186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752600" y="2133600"/>
          <a:ext cx="5562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F042ED7-28BD-408B-9A0D-93847A39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71486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Scheduling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4" y="1572376"/>
            <a:ext cx="8199831" cy="4523624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634132" y="2881532"/>
            <a:ext cx="3048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053796" y="4024532"/>
            <a:ext cx="347004" cy="914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895600" y="3048000"/>
            <a:ext cx="1676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Interrupt-level scheduling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67200" y="4191000"/>
            <a:ext cx="1676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Task-level scheduling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FF69B13-7678-43FA-80DA-58086A0E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003048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Benefits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solidFill>
                  <a:srgbClr val="000000"/>
                </a:solidFill>
              </a:rPr>
              <a:t>Developers who use RTOS are freed from implementing a scheduler and related services</a:t>
            </a:r>
          </a:p>
          <a:p>
            <a:endParaRPr lang="en-US" dirty="0"/>
          </a:p>
          <a:p>
            <a:r>
              <a:rPr lang="en-US" kern="0" dirty="0">
                <a:solidFill>
                  <a:srgbClr val="000000"/>
                </a:solidFill>
              </a:rPr>
              <a:t>Typically applications that incorporate RTOS are much easier to expand</a:t>
            </a:r>
          </a:p>
          <a:p>
            <a:endParaRPr lang="en-US" kern="0" dirty="0">
              <a:solidFill>
                <a:srgbClr val="000000"/>
              </a:solidFill>
            </a:endParaRPr>
          </a:p>
          <a:p>
            <a:r>
              <a:rPr lang="en-US" kern="0" dirty="0">
                <a:solidFill>
                  <a:srgbClr val="000000"/>
                </a:solidFill>
              </a:rPr>
              <a:t>The best RTOS have undergone thorough testing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A649345-CE17-4487-8D09-5A5269AA2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58848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Exercise: Is it Preemptive or not?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53366" y="3145314"/>
          <a:ext cx="601846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9918">
                  <a:extLst>
                    <a:ext uri="{9D8B030D-6E8A-4147-A177-3AD203B41FA5}">
                      <a16:colId xmlns:a16="http://schemas.microsoft.com/office/drawing/2014/main" val="3121766014"/>
                    </a:ext>
                  </a:extLst>
                </a:gridCol>
                <a:gridCol w="1326706">
                  <a:extLst>
                    <a:ext uri="{9D8B030D-6E8A-4147-A177-3AD203B41FA5}">
                      <a16:colId xmlns:a16="http://schemas.microsoft.com/office/drawing/2014/main" val="3641388922"/>
                    </a:ext>
                  </a:extLst>
                </a:gridCol>
                <a:gridCol w="1791843">
                  <a:extLst>
                    <a:ext uri="{9D8B030D-6E8A-4147-A177-3AD203B41FA5}">
                      <a16:colId xmlns:a16="http://schemas.microsoft.com/office/drawing/2014/main" val="1396868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Preemptive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Non-Preemptive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157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 Loop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199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Foreground/Background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4207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RTOS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9471422"/>
                  </a:ext>
                </a:extLst>
              </a:tr>
            </a:tbl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1FA79F-A187-4527-823D-4BC92AC7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947114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Triggered Designs vs. Time Triggered Designs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1955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6D34C4E-9DE4-41F8-8DF7-82E21AF3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1831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Time Triggered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Co-operative environment that avoids preemption overheads</a:t>
            </a:r>
          </a:p>
          <a:p>
            <a:endParaRPr lang="en-US" dirty="0"/>
          </a:p>
          <a:p>
            <a:r>
              <a:rPr lang="en-US" dirty="0"/>
              <a:t>Workload of a TT system can be ensured to be evenly distributed at design time: in most cases, unlike a system in which multiple interrupts are enabled.</a:t>
            </a:r>
          </a:p>
          <a:p>
            <a:endParaRPr lang="en-US" dirty="0"/>
          </a:p>
          <a:p>
            <a:r>
              <a:rPr lang="en-US" dirty="0"/>
              <a:t>1 µ-Controller == 1 Interrupt</a:t>
            </a:r>
          </a:p>
          <a:p>
            <a:endParaRPr lang="en-US" dirty="0"/>
          </a:p>
          <a:p>
            <a:r>
              <a:rPr lang="en-US" dirty="0"/>
              <a:t>In theory, for a TT architecture we can determine in advance what it will do at every moment of time during its execution.</a:t>
            </a:r>
          </a:p>
          <a:p>
            <a:endParaRPr lang="en-US" dirty="0"/>
          </a:p>
          <a:p>
            <a:r>
              <a:rPr lang="en-US" dirty="0"/>
              <a:t>In practice, TT usually means:</a:t>
            </a:r>
          </a:p>
          <a:p>
            <a:pPr lvl="1"/>
            <a:r>
              <a:rPr lang="en-US" dirty="0"/>
              <a:t>One interrupt source per CPU</a:t>
            </a:r>
          </a:p>
          <a:p>
            <a:pPr lvl="1"/>
            <a:r>
              <a:rPr lang="en-US" dirty="0"/>
              <a:t>The interrupt is often (not always) a “timer tick”</a:t>
            </a:r>
          </a:p>
          <a:p>
            <a:pPr lvl="1"/>
            <a:r>
              <a:rPr lang="en-US" dirty="0"/>
              <a:t>Peripherals are ‘polled’.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E239D44-19B7-41EE-A1E6-770666C1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951029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Answer the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rgbClr val="FF0000"/>
                </a:solidFill>
              </a:rPr>
              <a:t>To RTOS or not to RTOS?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788D00D-BE67-4049-815E-E01B0C56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856936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A1DB-ACEC-4B8F-B680-EE7F958D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4: Super Loop as a Design Tool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B9BE-1727-4D09-8FB3-E766BD873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select an embedded system and use the super loop as a design tool  to identify:</a:t>
            </a:r>
          </a:p>
          <a:p>
            <a:pPr lvl="1"/>
            <a:r>
              <a:rPr lang="en-US" dirty="0"/>
              <a:t>Initialization functions </a:t>
            </a:r>
          </a:p>
          <a:p>
            <a:pPr lvl="1"/>
            <a:r>
              <a:rPr lang="en-US"/>
              <a:t>Tasks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4BBC-EF8E-4380-8A23-E36CB51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88F29B8-8A80-4924-8603-02C378C8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031707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b="1" dirty="0">
                <a:solidFill>
                  <a:srgbClr val="FF0000"/>
                </a:solidFill>
              </a:rPr>
              <a:t>The 674 Embedded SW Design Process </a:t>
            </a:r>
          </a:p>
          <a:p>
            <a:r>
              <a:rPr lang="en-US" dirty="0"/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8946F4-3F2C-4D88-B51C-ABCFA081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04728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tangle: Folded Corner 8"/>
          <p:cNvSpPr/>
          <p:nvPr/>
        </p:nvSpPr>
        <p:spPr>
          <a:xfrm>
            <a:off x="963229" y="1596571"/>
            <a:ext cx="1447800" cy="1371600"/>
          </a:xfrm>
          <a:prstGeom prst="foldedCorner">
            <a:avLst>
              <a:gd name="adj" fmla="val 23593"/>
            </a:avLst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System/SW</a:t>
            </a:r>
          </a:p>
          <a:p>
            <a:pPr algn="ctr"/>
            <a:r>
              <a:rPr lang="en-US" b="1" dirty="0"/>
              <a:t>Requirement Specification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58429" y="3451338"/>
            <a:ext cx="2057400" cy="838200"/>
          </a:xfrm>
          <a:prstGeom prst="round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Software Design</a:t>
            </a:r>
          </a:p>
        </p:txBody>
      </p:sp>
      <p:sp>
        <p:nvSpPr>
          <p:cNvPr id="11" name="Rectangle: Folded Corner 10"/>
          <p:cNvSpPr/>
          <p:nvPr/>
        </p:nvSpPr>
        <p:spPr>
          <a:xfrm>
            <a:off x="963229" y="4772705"/>
            <a:ext cx="1447800" cy="1371600"/>
          </a:xfrm>
          <a:prstGeom prst="foldedCorner">
            <a:avLst>
              <a:gd name="adj" fmla="val 23593"/>
            </a:avLst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Design Document</a:t>
            </a:r>
          </a:p>
        </p:txBody>
      </p:sp>
      <p:sp>
        <p:nvSpPr>
          <p:cNvPr id="12" name="Arrow: Down 11"/>
          <p:cNvSpPr/>
          <p:nvPr/>
        </p:nvSpPr>
        <p:spPr>
          <a:xfrm>
            <a:off x="1433286" y="3048000"/>
            <a:ext cx="457200" cy="327138"/>
          </a:xfrm>
          <a:prstGeom prst="downArrow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1429656" y="4397262"/>
            <a:ext cx="457200" cy="327138"/>
          </a:xfrm>
          <a:prstGeom prst="downArrow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19312486"/>
              </p:ext>
            </p:extLst>
          </p:nvPr>
        </p:nvGraphicFramePr>
        <p:xfrm>
          <a:off x="2438400" y="2383178"/>
          <a:ext cx="7569744" cy="272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Connector 15"/>
          <p:cNvCxnSpPr>
            <a:endCxn id="14" idx="0"/>
          </p:cNvCxnSpPr>
          <p:nvPr/>
        </p:nvCxnSpPr>
        <p:spPr>
          <a:xfrm flipV="1">
            <a:off x="2715829" y="2383178"/>
            <a:ext cx="3507443" cy="106816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4" idx="2"/>
          </p:cNvCxnSpPr>
          <p:nvPr/>
        </p:nvCxnSpPr>
        <p:spPr>
          <a:xfrm>
            <a:off x="2715829" y="4289538"/>
            <a:ext cx="3507443" cy="815862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8A6B4179-D79F-491A-B151-3598910C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5400" y="1296038"/>
            <a:ext cx="236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Similar to real-time</a:t>
            </a:r>
          </a:p>
          <a:p>
            <a:r>
              <a:rPr lang="en-US" dirty="0">
                <a:solidFill>
                  <a:srgbClr val="00B050"/>
                </a:solidFill>
              </a:rPr>
              <a:t>Static = correct func</a:t>
            </a:r>
          </a:p>
          <a:p>
            <a:r>
              <a:rPr lang="en-US" dirty="0">
                <a:solidFill>
                  <a:srgbClr val="00B050"/>
                </a:solidFill>
              </a:rPr>
              <a:t>Dynamic = correct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49530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Context diagram                                   </a:t>
            </a:r>
          </a:p>
          <a:p>
            <a:r>
              <a:rPr lang="en-US" dirty="0">
                <a:solidFill>
                  <a:srgbClr val="00B050"/>
                </a:solidFill>
              </a:rPr>
              <a:t>        Document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Or </a:t>
            </a:r>
          </a:p>
          <a:p>
            <a:r>
              <a:rPr lang="en-US" dirty="0">
                <a:solidFill>
                  <a:srgbClr val="00B050"/>
                </a:solidFill>
              </a:rPr>
              <a:t>.c and .h Skeletons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" y="5183832"/>
            <a:ext cx="9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Doxygen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 smtClean="0">
                <a:solidFill>
                  <a:srgbClr val="00B050"/>
                </a:solidFill>
              </a:rPr>
              <a:t>graphize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101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D0B2-B896-4202-B99D-E42700B3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674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300F-AB79-41C6-ABE2-6718F8A7D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be executed in any order</a:t>
            </a:r>
          </a:p>
          <a:p>
            <a:endParaRPr lang="en-US" dirty="0"/>
          </a:p>
          <a:p>
            <a:r>
              <a:rPr lang="en-US" dirty="0"/>
              <a:t>Could be executed sequentially, overlapping or in parallel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2163-7ECA-46D5-825F-1658EDE6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BF5353-220E-45FF-9F3D-64C639DB9BD4}"/>
              </a:ext>
            </a:extLst>
          </p:cNvPr>
          <p:cNvSpPr/>
          <p:nvPr/>
        </p:nvSpPr>
        <p:spPr>
          <a:xfrm>
            <a:off x="1066800" y="2819400"/>
            <a:ext cx="2438400" cy="3124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System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EF5859-76AF-4B2D-8207-8898B6EB6A3E}"/>
              </a:ext>
            </a:extLst>
          </p:cNvPr>
          <p:cNvSpPr/>
          <p:nvPr/>
        </p:nvSpPr>
        <p:spPr>
          <a:xfrm>
            <a:off x="5638800" y="2819400"/>
            <a:ext cx="2438400" cy="3124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Detailed 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C1E5A7-C4CE-4D85-A0E7-D18C5CBC6C60}"/>
              </a:ext>
            </a:extLst>
          </p:cNvPr>
          <p:cNvSpPr/>
          <p:nvPr/>
        </p:nvSpPr>
        <p:spPr>
          <a:xfrm>
            <a:off x="1562100" y="3429000"/>
            <a:ext cx="14478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Design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537104-DBD6-4979-AB39-D4FFCBA73C3F}"/>
              </a:ext>
            </a:extLst>
          </p:cNvPr>
          <p:cNvSpPr/>
          <p:nvPr/>
        </p:nvSpPr>
        <p:spPr>
          <a:xfrm>
            <a:off x="1562100" y="4686300"/>
            <a:ext cx="14478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Dynamic Design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8446636-FFE4-4AB3-9CF4-101841B97FBE}"/>
              </a:ext>
            </a:extLst>
          </p:cNvPr>
          <p:cNvCxnSpPr>
            <a:stCxn id="9" idx="6"/>
            <a:endCxn id="10" idx="6"/>
          </p:cNvCxnSpPr>
          <p:nvPr/>
        </p:nvCxnSpPr>
        <p:spPr>
          <a:xfrm>
            <a:off x="3009900" y="3848100"/>
            <a:ext cx="12700" cy="1257300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993ACF4-2511-44A2-80EF-DE93E6FA84FD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10800000">
            <a:off x="1562100" y="3848100"/>
            <a:ext cx="12700" cy="1257300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225D5-72E9-4DD8-BAC9-55B688640E84}"/>
              </a:ext>
            </a:extLst>
          </p:cNvPr>
          <p:cNvCxnSpPr/>
          <p:nvPr/>
        </p:nvCxnSpPr>
        <p:spPr>
          <a:xfrm>
            <a:off x="3505200" y="3848100"/>
            <a:ext cx="2133600" cy="150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7BCF5D-153A-416D-9C69-F196943CAC7E}"/>
              </a:ext>
            </a:extLst>
          </p:cNvPr>
          <p:cNvCxnSpPr/>
          <p:nvPr/>
        </p:nvCxnSpPr>
        <p:spPr>
          <a:xfrm flipH="1">
            <a:off x="3505200" y="5105400"/>
            <a:ext cx="21336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C69D2A-C7F7-4548-AE20-5FDE7F7B647C}"/>
              </a:ext>
            </a:extLst>
          </p:cNvPr>
          <p:cNvSpPr txBox="1"/>
          <p:nvPr/>
        </p:nvSpPr>
        <p:spPr>
          <a:xfrm>
            <a:off x="3677400" y="3201769"/>
            <a:ext cx="17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Modules remaining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ADA91-5831-46DE-B08E-A1C8E52FD5B0}"/>
              </a:ext>
            </a:extLst>
          </p:cNvPr>
          <p:cNvSpPr txBox="1"/>
          <p:nvPr/>
        </p:nvSpPr>
        <p:spPr>
          <a:xfrm>
            <a:off x="3657600" y="4796135"/>
            <a:ext cx="17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modules designed or redesign needed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3B8286B-3672-4993-917E-897ADBE1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31544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658D-4EDE-4C4C-BC2E-107DFA33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115E08-311F-4E94-AEBF-0DD9D2645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Design	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B26A6A-D078-4A3D-A60E-ED2865B75E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Identify modules and communication between them </a:t>
            </a:r>
          </a:p>
          <a:p>
            <a:pPr lvl="1"/>
            <a:r>
              <a:rPr lang="en-US" dirty="0"/>
              <a:t>Context/block diagram </a:t>
            </a:r>
          </a:p>
          <a:p>
            <a:pPr lvl="1"/>
            <a:r>
              <a:rPr lang="en-US" dirty="0"/>
              <a:t>Super loop </a:t>
            </a:r>
          </a:p>
          <a:p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Structure your implementation </a:t>
            </a:r>
          </a:p>
          <a:p>
            <a:pPr lvl="1"/>
            <a:r>
              <a:rPr lang="en-US" dirty="0"/>
              <a:t>3 + 2 x n</a:t>
            </a:r>
          </a:p>
          <a:p>
            <a:pPr lvl="1"/>
            <a:r>
              <a:rPr lang="en-US" dirty="0"/>
              <a:t>.c and .h templates </a:t>
            </a:r>
          </a:p>
          <a:p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Detailed design for every module</a:t>
            </a:r>
          </a:p>
          <a:p>
            <a:pPr lvl="1"/>
            <a:r>
              <a:rPr lang="en-US" dirty="0"/>
              <a:t>The 74 part 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7C0A2B-78E0-403F-8B8E-45994955F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Dynamic Design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F1E002-7E03-43E3-87C7-688A9FA082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Classify functions from timing point of view (</a:t>
            </a:r>
            <a:r>
              <a:rPr lang="en-US" dirty="0" err="1"/>
              <a:t>init</a:t>
            </a:r>
            <a:r>
              <a:rPr lang="en-US" dirty="0"/>
              <a:t>, task</a:t>
            </a:r>
            <a:r>
              <a:rPr lang="en-US"/>
              <a:t>, ISR </a:t>
            </a:r>
            <a:r>
              <a:rPr lang="en-US" dirty="0"/>
              <a:t>or function)</a:t>
            </a:r>
          </a:p>
          <a:p>
            <a:pPr lvl="1"/>
            <a:r>
              <a:rPr lang="en-US" dirty="0"/>
              <a:t>Super loop </a:t>
            </a:r>
          </a:p>
          <a:p>
            <a:pPr lvl="1"/>
            <a:r>
              <a:rPr lang="en-US" dirty="0"/>
              <a:t>The caller </a:t>
            </a:r>
          </a:p>
          <a:p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Timing analysis </a:t>
            </a:r>
          </a:p>
          <a:p>
            <a:pPr lvl="1"/>
            <a:r>
              <a:rPr lang="en-US" dirty="0"/>
              <a:t>Timing table </a:t>
            </a:r>
          </a:p>
          <a:p>
            <a:endParaRPr lang="en-US" dirty="0"/>
          </a:p>
          <a:p>
            <a:pPr>
              <a:buFont typeface="+mj-lt"/>
              <a:buAutoNum type="arabicPeriod" startAt="3"/>
            </a:pPr>
            <a:r>
              <a:rPr lang="en-US" dirty="0"/>
              <a:t>Schedulability check </a:t>
            </a:r>
          </a:p>
          <a:p>
            <a:pPr lvl="1"/>
            <a:r>
              <a:rPr lang="en-US" dirty="0"/>
              <a:t>Timeline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2578F-EA5E-4A9C-8FCD-5CCD6C37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30722C0-9341-467A-8681-190AA8FB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733530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6DE0-8E80-458A-A586-61AC6382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903F72-5C44-40B5-9898-5C58E14C02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 module under design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public interfaces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dirty="0" err="1"/>
              <a:t>module.h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dirty="0" err="1"/>
              <a:t>module.c</a:t>
            </a:r>
            <a:r>
              <a:rPr lang="en-US" dirty="0"/>
              <a:t> skeleton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 </a:t>
            </a:r>
            <a:r>
              <a:rPr lang="en-US" dirty="0" err="1"/>
              <a:t>module.c</a:t>
            </a:r>
            <a:r>
              <a:rPr lang="en-US" dirty="0"/>
              <a:t> skeleton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private interfaces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 private interfaces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E9ED78-E817-4439-A98A-C0919626D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Interface = function + data type + #define + variable </a:t>
            </a:r>
          </a:p>
          <a:p>
            <a:endParaRPr lang="en-US" dirty="0"/>
          </a:p>
          <a:p>
            <a:r>
              <a:rPr lang="en-US" dirty="0"/>
              <a:t>Module functions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1 Init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1 or more Update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0 or more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0 or more get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69259A-7501-40A3-9E19-B4603DA8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1C8AFDE-11E8-4B6B-8F7B-AE1AD0D6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110646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BE5-FD9B-42AC-AFF2-9ACAAD25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B20-37B5-41B5-B45B-3F56879F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SW Design </a:t>
            </a:r>
          </a:p>
          <a:p>
            <a:r>
              <a:rPr lang="en-US" dirty="0"/>
              <a:t>SW Communication Patterns </a:t>
            </a:r>
          </a:p>
          <a:p>
            <a:r>
              <a:rPr lang="en-US" dirty="0"/>
              <a:t>State Machine Patterns </a:t>
            </a:r>
          </a:p>
          <a:p>
            <a:r>
              <a:rPr lang="en-US" dirty="0"/>
              <a:t>Multitasking Forms </a:t>
            </a:r>
          </a:p>
          <a:p>
            <a:r>
              <a:rPr lang="en-US" dirty="0"/>
              <a:t>The 674 Embedded SW Design Process </a:t>
            </a:r>
          </a:p>
          <a:p>
            <a:r>
              <a:rPr lang="en-US" b="1" dirty="0">
                <a:solidFill>
                  <a:srgbClr val="FF0000"/>
                </a:solidFill>
              </a:rPr>
              <a:t>Static Design </a:t>
            </a:r>
          </a:p>
          <a:p>
            <a:r>
              <a:rPr lang="en-US" dirty="0"/>
              <a:t>Dynamic Design 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Industrial Project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2A4A-FE94-4B4B-B801-693339A7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80C9B74-4F8A-438A-9F09-671F2B24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37237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CE7D-1987-468B-9FE5-EAE6C684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B9A92-813D-47F6-AF7E-A7E63CA3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SW under Design physical interfaces </a:t>
            </a:r>
          </a:p>
          <a:p>
            <a:endParaRPr lang="en-US" dirty="0"/>
          </a:p>
          <a:p>
            <a:r>
              <a:rPr lang="en-US" dirty="0"/>
              <a:t>Can be used to illustrate requirements </a:t>
            </a:r>
          </a:p>
          <a:p>
            <a:endParaRPr lang="en-US" dirty="0"/>
          </a:p>
          <a:p>
            <a:r>
              <a:rPr lang="en-US" dirty="0"/>
              <a:t>Physical interfaces are reflected into SW modules </a:t>
            </a:r>
          </a:p>
          <a:p>
            <a:pPr lvl="1"/>
            <a:r>
              <a:rPr lang="en-US" dirty="0"/>
              <a:t>If they are physically the same, they must be grouped into a single SW module. </a:t>
            </a:r>
          </a:p>
          <a:p>
            <a:pPr lvl="1"/>
            <a:r>
              <a:rPr lang="en-US" dirty="0"/>
              <a:t>If they are physically different, they can be grouped into a single SW module. </a:t>
            </a:r>
          </a:p>
          <a:p>
            <a:pPr lvl="1"/>
            <a:r>
              <a:rPr lang="en-US" dirty="0"/>
              <a:t>Number of SW modules ≤ Physical interfaces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4AAC-357A-4228-B999-AAF26224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B07B350-3148-470C-9A94-BB4365B0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40405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30C6-C9D5-4A38-94E7-BD2EBF50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 Example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2CFE9-86CF-4610-B8CC-825BB42C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BAA5FE-297D-45ED-92BF-FD90175DDDAA}"/>
              </a:ext>
            </a:extLst>
          </p:cNvPr>
          <p:cNvGrpSpPr/>
          <p:nvPr/>
        </p:nvGrpSpPr>
        <p:grpSpPr>
          <a:xfrm>
            <a:off x="1119300" y="1524794"/>
            <a:ext cx="7086600" cy="4724400"/>
            <a:chOff x="457200" y="1219200"/>
            <a:chExt cx="7924800" cy="51954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478658-A9ED-4B61-B382-48DCA791A7DC}"/>
                </a:ext>
              </a:extLst>
            </p:cNvPr>
            <p:cNvSpPr/>
            <p:nvPr/>
          </p:nvSpPr>
          <p:spPr>
            <a:xfrm>
              <a:off x="3013800" y="2224484"/>
              <a:ext cx="3657600" cy="3657600"/>
            </a:xfrm>
            <a:prstGeom prst="ellips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Video Player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A93883-59D9-4764-9C02-1567B79F198D}"/>
                </a:ext>
              </a:extLst>
            </p:cNvPr>
            <p:cNvSpPr/>
            <p:nvPr/>
          </p:nvSpPr>
          <p:spPr>
            <a:xfrm>
              <a:off x="457200" y="1716091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Stop BTN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78EFB2A-4E88-49F4-908E-0203F0B3D078}"/>
                </a:ext>
              </a:extLst>
            </p:cNvPr>
            <p:cNvSpPr/>
            <p:nvPr/>
          </p:nvSpPr>
          <p:spPr>
            <a:xfrm>
              <a:off x="457200" y="2516588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Play BTN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960D90-F9F3-498F-BF80-77BC8AF113C9}"/>
                </a:ext>
              </a:extLst>
            </p:cNvPr>
            <p:cNvSpPr/>
            <p:nvPr/>
          </p:nvSpPr>
          <p:spPr>
            <a:xfrm>
              <a:off x="457200" y="3319862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FFD BTN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816888E-E56B-4D01-8792-ECB47349F99D}"/>
                </a:ext>
              </a:extLst>
            </p:cNvPr>
            <p:cNvSpPr/>
            <p:nvPr/>
          </p:nvSpPr>
          <p:spPr>
            <a:xfrm>
              <a:off x="457200" y="4123136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RWD BTN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CDA638-032C-4547-8684-E9D27E09E3FB}"/>
                </a:ext>
              </a:extLst>
            </p:cNvPr>
            <p:cNvSpPr/>
            <p:nvPr/>
          </p:nvSpPr>
          <p:spPr>
            <a:xfrm>
              <a:off x="457200" y="4926410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VOL + BTN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B4C9D6-2F1E-46A6-BC28-B6DF58286258}"/>
                </a:ext>
              </a:extLst>
            </p:cNvPr>
            <p:cNvSpPr/>
            <p:nvPr/>
          </p:nvSpPr>
          <p:spPr>
            <a:xfrm>
              <a:off x="457200" y="5729684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VOL - BTN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30E757-7661-463F-8984-1D2C9FD5121A}"/>
                </a:ext>
              </a:extLst>
            </p:cNvPr>
            <p:cNvSpPr/>
            <p:nvPr/>
          </p:nvSpPr>
          <p:spPr>
            <a:xfrm>
              <a:off x="6934200" y="1856190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Screen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895993-8E4C-493C-8434-E6695187F982}"/>
                </a:ext>
              </a:extLst>
            </p:cNvPr>
            <p:cNvSpPr/>
            <p:nvPr/>
          </p:nvSpPr>
          <p:spPr>
            <a:xfrm>
              <a:off x="6934200" y="5219307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Audio Speaker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BB03B0-2EC3-4164-A78B-896F8BC45D4F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905000" y="2058594"/>
              <a:ext cx="1644443" cy="7015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299CB1-BEB2-4FDC-9199-C896AB67646A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1905000" y="2859091"/>
              <a:ext cx="1295400" cy="3528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7EE31B-6A7D-4591-AAB4-3054783F33A6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1905000" y="3662365"/>
              <a:ext cx="1108800" cy="161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98C45D-43DD-4ED8-9327-1D2DFF5D0EB8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1905000" y="4379717"/>
              <a:ext cx="1108800" cy="859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C31BF1-6067-4DB6-B602-F8704717482B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1905000" y="4926410"/>
              <a:ext cx="1295400" cy="342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07C750-AE25-4FAB-B356-E5E7B8BBEBFA}"/>
                </a:ext>
              </a:extLst>
            </p:cNvPr>
            <p:cNvCxnSpPr>
              <a:stCxn id="13" idx="3"/>
              <a:endCxn id="7" idx="3"/>
            </p:cNvCxnSpPr>
            <p:nvPr/>
          </p:nvCxnSpPr>
          <p:spPr>
            <a:xfrm flipV="1">
              <a:off x="1905000" y="5346441"/>
              <a:ext cx="1644443" cy="7257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B17DDF-87C8-4C08-8B55-9150FAF202D0}"/>
                </a:ext>
              </a:extLst>
            </p:cNvPr>
            <p:cNvCxnSpPr>
              <a:stCxn id="7" idx="7"/>
              <a:endCxn id="14" idx="1"/>
            </p:cNvCxnSpPr>
            <p:nvPr/>
          </p:nvCxnSpPr>
          <p:spPr>
            <a:xfrm flipV="1">
              <a:off x="6135757" y="2198693"/>
              <a:ext cx="798443" cy="56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3290171-876C-47C6-AA9A-6E39A30B3A17}"/>
                </a:ext>
              </a:extLst>
            </p:cNvPr>
            <p:cNvCxnSpPr>
              <a:stCxn id="7" idx="5"/>
              <a:endCxn id="15" idx="1"/>
            </p:cNvCxnSpPr>
            <p:nvPr/>
          </p:nvCxnSpPr>
          <p:spPr>
            <a:xfrm>
              <a:off x="6135757" y="5346441"/>
              <a:ext cx="798443" cy="2153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1A132A9-17E9-410F-956E-6CFB4A7BD169}"/>
                </a:ext>
              </a:extLst>
            </p:cNvPr>
            <p:cNvSpPr/>
            <p:nvPr/>
          </p:nvSpPr>
          <p:spPr>
            <a:xfrm>
              <a:off x="2825543" y="1219200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dk1"/>
                  </a:solidFill>
                </a:rPr>
                <a:t>Storage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36F57D-E4C0-479A-9A01-AA7CAE9F5544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3549443" y="1904206"/>
              <a:ext cx="336757" cy="6369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718F439-1FEA-43BB-9CC4-D27ABC0B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643320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B1FC-2D2D-4BA9-8DDA-31149B79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25FFE-12CA-4A31-8579-375192CE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SW under Design internals </a:t>
            </a:r>
          </a:p>
          <a:p>
            <a:pPr lvl="1"/>
            <a:r>
              <a:rPr lang="en-US" dirty="0"/>
              <a:t>Internal modules </a:t>
            </a:r>
          </a:p>
          <a:p>
            <a:r>
              <a:rPr lang="en-US" dirty="0"/>
              <a:t>Sub-blocking might be needed.</a:t>
            </a:r>
          </a:p>
          <a:p>
            <a:r>
              <a:rPr lang="en-US" dirty="0"/>
              <a:t>Tools to help identifying modules:</a:t>
            </a:r>
          </a:p>
          <a:p>
            <a:pPr lvl="1"/>
            <a:r>
              <a:rPr lang="en-US" dirty="0"/>
              <a:t>Context diagram </a:t>
            </a:r>
          </a:p>
          <a:p>
            <a:pPr lvl="1"/>
            <a:r>
              <a:rPr lang="en-US" dirty="0"/>
              <a:t>Expert judgement </a:t>
            </a:r>
          </a:p>
          <a:p>
            <a:pPr lvl="1"/>
            <a:r>
              <a:rPr lang="en-US" dirty="0"/>
              <a:t>Super loop </a:t>
            </a:r>
          </a:p>
          <a:p>
            <a:pPr lvl="1"/>
            <a:r>
              <a:rPr lang="en-US" dirty="0"/>
              <a:t>S.O.L.I.D.</a:t>
            </a:r>
          </a:p>
          <a:p>
            <a:pPr lvl="1"/>
            <a:r>
              <a:rPr lang="en-US" dirty="0"/>
              <a:t>Blocks catalog </a:t>
            </a:r>
          </a:p>
          <a:p>
            <a:pPr lvl="1"/>
            <a:r>
              <a:rPr lang="en-US" dirty="0"/>
              <a:t>Architecture patterns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EE1E-2D05-4906-9D01-A2E8C978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ECCC38-E4E5-40F3-82F1-759E47B77F64}"/>
              </a:ext>
            </a:extLst>
          </p:cNvPr>
          <p:cNvGrpSpPr/>
          <p:nvPr/>
        </p:nvGrpSpPr>
        <p:grpSpPr>
          <a:xfrm>
            <a:off x="3039998" y="3349053"/>
            <a:ext cx="5715000" cy="2743200"/>
            <a:chOff x="228600" y="1360885"/>
            <a:chExt cx="8839200" cy="49637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A5DC3D-7D89-4A89-991B-40CA23012AE2}"/>
                </a:ext>
              </a:extLst>
            </p:cNvPr>
            <p:cNvSpPr/>
            <p:nvPr/>
          </p:nvSpPr>
          <p:spPr>
            <a:xfrm>
              <a:off x="1085850" y="41910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File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EF55FE-B931-4701-85DE-005C41115796}"/>
                </a:ext>
              </a:extLst>
            </p:cNvPr>
            <p:cNvSpPr/>
            <p:nvPr/>
          </p:nvSpPr>
          <p:spPr>
            <a:xfrm>
              <a:off x="3448050" y="31242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Video Decode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ADFDD-ADC1-4F46-9BE3-A33788194867}"/>
                </a:ext>
              </a:extLst>
            </p:cNvPr>
            <p:cNvSpPr/>
            <p:nvPr/>
          </p:nvSpPr>
          <p:spPr>
            <a:xfrm>
              <a:off x="3448050" y="49530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Audio Decode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1C49AA-5176-44EE-A0A3-B8065F3F895B}"/>
                </a:ext>
              </a:extLst>
            </p:cNvPr>
            <p:cNvSpPr/>
            <p:nvPr/>
          </p:nvSpPr>
          <p:spPr>
            <a:xfrm>
              <a:off x="5562600" y="31242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Video Out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E6320C-DD9D-4245-8F56-48712317B8DE}"/>
                </a:ext>
              </a:extLst>
            </p:cNvPr>
            <p:cNvSpPr/>
            <p:nvPr/>
          </p:nvSpPr>
          <p:spPr>
            <a:xfrm>
              <a:off x="5562600" y="49530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Audio Out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F825A78C-7810-4BBC-A9E8-C3EC3183F67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686050" y="3695700"/>
              <a:ext cx="762000" cy="1066800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E4D53549-7512-49BD-9D49-AF0EF87C462F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2686050" y="4762500"/>
              <a:ext cx="762000" cy="762000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E03339-BF30-40FF-9F44-73CFA1E4F802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5048250" y="3695700"/>
              <a:ext cx="51435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7130CF-9873-463D-A5CC-8C9DF288BF0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048250" y="5524500"/>
              <a:ext cx="51435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477803-50F9-4291-8477-F611EF2B75B9}"/>
                </a:ext>
              </a:extLst>
            </p:cNvPr>
            <p:cNvSpPr/>
            <p:nvPr/>
          </p:nvSpPr>
          <p:spPr>
            <a:xfrm>
              <a:off x="1085850" y="2057400"/>
              <a:ext cx="1600200" cy="1143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User I/F</a:t>
              </a: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3B26BAC-E2F0-4AB9-8736-D5E6E88A148D}"/>
                </a:ext>
              </a:extLst>
            </p:cNvPr>
            <p:cNvCxnSpPr>
              <a:stCxn id="16" idx="1"/>
              <a:endCxn id="7" idx="1"/>
            </p:cNvCxnSpPr>
            <p:nvPr/>
          </p:nvCxnSpPr>
          <p:spPr>
            <a:xfrm rot="10800000" flipV="1">
              <a:off x="1085850" y="2628900"/>
              <a:ext cx="12700" cy="2133600"/>
            </a:xfrm>
            <a:prstGeom prst="curvedConnector3">
              <a:avLst>
                <a:gd name="adj1" fmla="val 180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4CBCB3E5-93CD-44E2-B6E6-EC9FF0D09E4E}"/>
                </a:ext>
              </a:extLst>
            </p:cNvPr>
            <p:cNvCxnSpPr>
              <a:stCxn id="16" idx="3"/>
              <a:endCxn id="8" idx="0"/>
            </p:cNvCxnSpPr>
            <p:nvPr/>
          </p:nvCxnSpPr>
          <p:spPr>
            <a:xfrm>
              <a:off x="2686050" y="2628900"/>
              <a:ext cx="1562100" cy="495300"/>
            </a:xfrm>
            <a:prstGeom prst="curved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706137C2-521C-43E4-95C9-9DE5DFECE3DD}"/>
                </a:ext>
              </a:extLst>
            </p:cNvPr>
            <p:cNvCxnSpPr>
              <a:stCxn id="16" idx="3"/>
              <a:endCxn id="10" idx="0"/>
            </p:cNvCxnSpPr>
            <p:nvPr/>
          </p:nvCxnSpPr>
          <p:spPr>
            <a:xfrm>
              <a:off x="2686050" y="2628900"/>
              <a:ext cx="3676650" cy="495300"/>
            </a:xfrm>
            <a:prstGeom prst="curved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92CF8859-C290-4248-BCB1-F901A67A8BB6}"/>
                </a:ext>
              </a:extLst>
            </p:cNvPr>
            <p:cNvCxnSpPr>
              <a:stCxn id="16" idx="3"/>
              <a:endCxn id="11" idx="0"/>
            </p:cNvCxnSpPr>
            <p:nvPr/>
          </p:nvCxnSpPr>
          <p:spPr>
            <a:xfrm>
              <a:off x="2686050" y="2628900"/>
              <a:ext cx="3676650" cy="2324100"/>
            </a:xfrm>
            <a:prstGeom prst="curved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E2628C-F93B-4073-BA11-46491774EA40}"/>
                </a:ext>
              </a:extLst>
            </p:cNvPr>
            <p:cNvSpPr/>
            <p:nvPr/>
          </p:nvSpPr>
          <p:spPr>
            <a:xfrm>
              <a:off x="7620000" y="3353594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</a:rPr>
                <a:t>Screen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61220D8-8058-4AA0-9693-984F71FBF984}"/>
                </a:ext>
              </a:extLst>
            </p:cNvPr>
            <p:cNvCxnSpPr>
              <a:stCxn id="10" idx="3"/>
              <a:endCxn id="21" idx="1"/>
            </p:cNvCxnSpPr>
            <p:nvPr/>
          </p:nvCxnSpPr>
          <p:spPr>
            <a:xfrm>
              <a:off x="7162800" y="3695700"/>
              <a:ext cx="457200" cy="39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5F1ED88-7471-4A94-B524-5A2763456133}"/>
                </a:ext>
              </a:extLst>
            </p:cNvPr>
            <p:cNvSpPr/>
            <p:nvPr/>
          </p:nvSpPr>
          <p:spPr>
            <a:xfrm>
              <a:off x="7620000" y="5181600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</a:rPr>
                <a:t>Audio Speaker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F2B0DE-C81F-4796-A33B-CDC51A6AD67B}"/>
                </a:ext>
              </a:extLst>
            </p:cNvPr>
            <p:cNvCxnSpPr>
              <a:stCxn id="11" idx="3"/>
              <a:endCxn id="23" idx="1"/>
            </p:cNvCxnSpPr>
            <p:nvPr/>
          </p:nvCxnSpPr>
          <p:spPr>
            <a:xfrm flipV="1">
              <a:off x="7162800" y="5524103"/>
              <a:ext cx="457200" cy="3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1CBADF7-4CE3-4B84-B9BE-202A7EA0E000}"/>
                </a:ext>
              </a:extLst>
            </p:cNvPr>
            <p:cNvSpPr/>
            <p:nvPr/>
          </p:nvSpPr>
          <p:spPr>
            <a:xfrm>
              <a:off x="3067050" y="1360885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</a:rPr>
                <a:t>BTNs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1D014E6-C4D3-4BB9-AF21-324219232919}"/>
                </a:ext>
              </a:extLst>
            </p:cNvPr>
            <p:cNvCxnSpPr>
              <a:stCxn id="25" idx="1"/>
              <a:endCxn id="16" idx="0"/>
            </p:cNvCxnSpPr>
            <p:nvPr/>
          </p:nvCxnSpPr>
          <p:spPr>
            <a:xfrm rot="10800000" flipV="1">
              <a:off x="1885950" y="1703388"/>
              <a:ext cx="1181100" cy="35401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8F6C63E-CEF5-4FE2-80C7-A945EA5E2A18}"/>
                </a:ext>
              </a:extLst>
            </p:cNvPr>
            <p:cNvSpPr/>
            <p:nvPr/>
          </p:nvSpPr>
          <p:spPr>
            <a:xfrm>
              <a:off x="228600" y="5639594"/>
              <a:ext cx="1447800" cy="685006"/>
            </a:xfrm>
            <a:prstGeom prst="roundRect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</a:rPr>
                <a:t>Storage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523B451-3C7D-48C0-9C5B-937B9E6D1367}"/>
                </a:ext>
              </a:extLst>
            </p:cNvPr>
            <p:cNvCxnSpPr>
              <a:stCxn id="27" idx="3"/>
              <a:endCxn id="7" idx="2"/>
            </p:cNvCxnSpPr>
            <p:nvPr/>
          </p:nvCxnSpPr>
          <p:spPr>
            <a:xfrm flipV="1">
              <a:off x="1676400" y="5334000"/>
              <a:ext cx="209550" cy="64809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AD440D2D-634E-465A-8CB0-EE7884E74EFE}"/>
                </a:ext>
              </a:extLst>
            </p:cNvPr>
            <p:cNvCxnSpPr>
              <a:stCxn id="16" idx="3"/>
              <a:endCxn id="9" idx="0"/>
            </p:cNvCxnSpPr>
            <p:nvPr/>
          </p:nvCxnSpPr>
          <p:spPr>
            <a:xfrm>
              <a:off x="2686050" y="2628900"/>
              <a:ext cx="1562100" cy="2324100"/>
            </a:xfrm>
            <a:prstGeom prst="curved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DBB2E4F2-1347-4CC9-B9A2-BF4E1451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975276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C322-1AB6-4697-AB65-7B083735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S.O.L.I.D. Design Principles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D03F5-DBE3-4688-9CF2-9E280336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C27298F-762F-41C6-BABA-04B77F0376CF}"/>
              </a:ext>
            </a:extLst>
          </p:cNvPr>
          <p:cNvGraphicFramePr/>
          <p:nvPr/>
        </p:nvGraphicFramePr>
        <p:xfrm>
          <a:off x="685800" y="1447800"/>
          <a:ext cx="77724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22BF7D-D439-48C5-9723-18DD4682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637371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A3E6-4F02-474D-8EE7-E72A694A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Catalog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8057-39FC-4287-9036-5D29FEC2DB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Boundary modules</a:t>
            </a:r>
          </a:p>
          <a:p>
            <a:pPr lvl="1"/>
            <a:r>
              <a:rPr lang="en-US" dirty="0"/>
              <a:t>Device input </a:t>
            </a:r>
          </a:p>
          <a:p>
            <a:pPr lvl="1"/>
            <a:r>
              <a:rPr lang="en-US" dirty="0"/>
              <a:t>Device output</a:t>
            </a:r>
          </a:p>
          <a:p>
            <a:pPr lvl="1"/>
            <a:r>
              <a:rPr lang="en-US" dirty="0"/>
              <a:t>Device input/output </a:t>
            </a:r>
          </a:p>
          <a:p>
            <a:pPr lvl="1"/>
            <a:r>
              <a:rPr lang="en-US" dirty="0"/>
              <a:t>Proxy </a:t>
            </a:r>
          </a:p>
          <a:p>
            <a:pPr lvl="1"/>
            <a:r>
              <a:rPr lang="en-US" dirty="0"/>
              <a:t>User interaction </a:t>
            </a:r>
          </a:p>
          <a:p>
            <a:endParaRPr lang="en-US" dirty="0"/>
          </a:p>
          <a:p>
            <a:r>
              <a:rPr lang="en-US" dirty="0"/>
              <a:t>Control modules  </a:t>
            </a:r>
          </a:p>
          <a:p>
            <a:pPr lvl="1"/>
            <a:r>
              <a:rPr lang="en-US" dirty="0"/>
              <a:t>Coordinator </a:t>
            </a:r>
          </a:p>
          <a:p>
            <a:pPr lvl="1"/>
            <a:r>
              <a:rPr lang="en-US" dirty="0"/>
              <a:t>State-dependent control </a:t>
            </a:r>
          </a:p>
          <a:p>
            <a:pPr lvl="1"/>
            <a:r>
              <a:rPr lang="en-US" dirty="0"/>
              <a:t>Timer/OS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ECEE4C-B869-4A67-9D23-29ED0A44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Entity modules</a:t>
            </a:r>
          </a:p>
          <a:p>
            <a:pPr lvl="1"/>
            <a:r>
              <a:rPr lang="en-US" dirty="0"/>
              <a:t>Data wrappers </a:t>
            </a:r>
          </a:p>
          <a:p>
            <a:pPr lvl="1"/>
            <a:r>
              <a:rPr lang="en-US" dirty="0"/>
              <a:t>Data abstraction </a:t>
            </a:r>
          </a:p>
          <a:p>
            <a:endParaRPr lang="en-US" dirty="0"/>
          </a:p>
          <a:p>
            <a:r>
              <a:rPr lang="en-US" dirty="0"/>
              <a:t>Application modules</a:t>
            </a:r>
          </a:p>
          <a:p>
            <a:pPr lvl="1"/>
            <a:r>
              <a:rPr lang="en-US" dirty="0"/>
              <a:t>Algorithm </a:t>
            </a:r>
          </a:p>
          <a:p>
            <a:pPr lvl="1"/>
            <a:r>
              <a:rPr lang="en-US" dirty="0"/>
              <a:t>Service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AC5D-32B7-4B2C-A0FF-2152655D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1BDCE64-DE16-4145-90D9-6A44417A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9637211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6C73-50F6-43C5-9C46-9A5E88B1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Architecture Patterns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2700-E9FE-4A92-A433-1C76D4D4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Layered architecture patterns (strict or flexible) </a:t>
            </a:r>
          </a:p>
          <a:p>
            <a:endParaRPr lang="en-US" dirty="0"/>
          </a:p>
          <a:p>
            <a:r>
              <a:rPr lang="en-US" dirty="0"/>
              <a:t>Control patterns (centralized, distributed-coordinated, distributed-independent, hierarchical or master-slave)</a:t>
            </a:r>
          </a:p>
          <a:p>
            <a:endParaRPr lang="en-US" dirty="0"/>
          </a:p>
          <a:p>
            <a:r>
              <a:rPr lang="en-US" dirty="0"/>
              <a:t>Client/Service patterns (multi-client/single service or multi-client/multi-service)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2BB8C-4766-46B0-AA27-8F72E0F3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541AA7B-AE31-4E6A-A145-4DF8111F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3240000" cy="365125"/>
          </a:xfrm>
        </p:spPr>
        <p:txBody>
          <a:bodyPr/>
          <a:lstStyle/>
          <a:p>
            <a:r>
              <a:rPr lang="en-US" dirty="0"/>
              <a:t>Embedded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58185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5158</Words>
  <Application>Microsoft Office PowerPoint</Application>
  <PresentationFormat>On-screen Show (4:3)</PresentationFormat>
  <Paragraphs>1624</Paragraphs>
  <Slides>144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0" baseType="lpstr">
      <vt:lpstr>Arial</vt:lpstr>
      <vt:lpstr>Arial Black</vt:lpstr>
      <vt:lpstr>Calibri</vt:lpstr>
      <vt:lpstr>Wingdings</vt:lpstr>
      <vt:lpstr>Office Theme</vt:lpstr>
      <vt:lpstr>Bitmap Image</vt:lpstr>
      <vt:lpstr>Embedded SW Design</vt:lpstr>
      <vt:lpstr>Objectives</vt:lpstr>
      <vt:lpstr>Prerequisite(s)</vt:lpstr>
      <vt:lpstr>Notes</vt:lpstr>
      <vt:lpstr>Reference(s)</vt:lpstr>
      <vt:lpstr>Outline </vt:lpstr>
      <vt:lpstr>Outline </vt:lpstr>
      <vt:lpstr>SW Development Phases </vt:lpstr>
      <vt:lpstr>Software Design </vt:lpstr>
      <vt:lpstr>Static Design vs. Dynamic Design </vt:lpstr>
      <vt:lpstr>C/C’s of Good SW Design </vt:lpstr>
      <vt:lpstr>Software Design Levels </vt:lpstr>
      <vt:lpstr>Software Design Levels cont’d</vt:lpstr>
      <vt:lpstr>Exercise: Mapping Design Outputs to C Code</vt:lpstr>
      <vt:lpstr>A Module = 1 or More Function </vt:lpstr>
      <vt:lpstr>A Module = 1 or More Function </vt:lpstr>
      <vt:lpstr>A Push Button Module</vt:lpstr>
      <vt:lpstr>A Module = 1 or More Function – Revisited  </vt:lpstr>
      <vt:lpstr>Exercise: Function Classification </vt:lpstr>
      <vt:lpstr>A Push Button Module – Revisited </vt:lpstr>
      <vt:lpstr>Assignment 1: Module </vt:lpstr>
      <vt:lpstr>Outline </vt:lpstr>
      <vt:lpstr>We are Talking about </vt:lpstr>
      <vt:lpstr>Communication Protocols </vt:lpstr>
      <vt:lpstr>Simple Data Broadcast Protocol  (Asynchronous)</vt:lpstr>
      <vt:lpstr>Simple Data Broadcast Protocol  (Asynchronous) cont’d</vt:lpstr>
      <vt:lpstr>Semaphore Protocol (Synchronous) </vt:lpstr>
      <vt:lpstr>Semaphore Protocol (Synchronous) cont’d </vt:lpstr>
      <vt:lpstr>Buffer Protocol (Asynchronous) </vt:lpstr>
      <vt:lpstr>Buffer Protocol (Asynchronous) cont’d </vt:lpstr>
      <vt:lpstr>Exercise: Identify Communication Protocols </vt:lpstr>
      <vt:lpstr>Assignment 2: SW Communication Patterns </vt:lpstr>
      <vt:lpstr>Outline </vt:lpstr>
      <vt:lpstr>What is a State Machine?</vt:lpstr>
      <vt:lpstr>Why a State Machine?</vt:lpstr>
      <vt:lpstr>State Machine Elements</vt:lpstr>
      <vt:lpstr>States are ...</vt:lpstr>
      <vt:lpstr>State Machine Graphical Representation </vt:lpstr>
      <vt:lpstr>State Machines are Hierarchical </vt:lpstr>
      <vt:lpstr>State Machine Tabular Representation</vt:lpstr>
      <vt:lpstr>State Machines are Concurrent </vt:lpstr>
      <vt:lpstr>State Machine Textual Representation</vt:lpstr>
      <vt:lpstr>State Machine from Design PoV</vt:lpstr>
      <vt:lpstr>State Machine from Coding PoV</vt:lpstr>
      <vt:lpstr>Execution-Indexed State Machine Example</vt:lpstr>
      <vt:lpstr>Execution-Indexed State Machine Example cont’d</vt:lpstr>
      <vt:lpstr>Data-Indexed State Machine Example</vt:lpstr>
      <vt:lpstr>Data-Indexed State Machine Example cont’d</vt:lpstr>
      <vt:lpstr>Remember: State Machines are Hierarchical </vt:lpstr>
      <vt:lpstr>UART Transmitter</vt:lpstr>
      <vt:lpstr>Testing State Machine – Coverage Methods </vt:lpstr>
      <vt:lpstr>Testing State Machine – Coverage Methods cont’d</vt:lpstr>
      <vt:lpstr>Testing State Machine – Coverage Methods cont’d</vt:lpstr>
      <vt:lpstr>Testing State Machine – Coverage Methods cont’d</vt:lpstr>
      <vt:lpstr>Transition Coverage: n-switch (+ve Testing)</vt:lpstr>
      <vt:lpstr>Transition Coverage: 0-switch vs. 1-switch </vt:lpstr>
      <vt:lpstr>0-switch: Systematic Way </vt:lpstr>
      <vt:lpstr>n-switch: Systematic Way </vt:lpstr>
      <vt:lpstr>-ve Testing </vt:lpstr>
      <vt:lpstr>Example: Push Button </vt:lpstr>
      <vt:lpstr>Example: 7 Segment Display  </vt:lpstr>
      <vt:lpstr>PowerPoint Presentation</vt:lpstr>
      <vt:lpstr>Assignment 3: State Machine  </vt:lpstr>
      <vt:lpstr>Outline </vt:lpstr>
      <vt:lpstr>Real-Time System = Correct Functions @Correct Time </vt:lpstr>
      <vt:lpstr>Importance of Real-Time</vt:lpstr>
      <vt:lpstr>Multitasking </vt:lpstr>
      <vt:lpstr>Multitasking Types</vt:lpstr>
      <vt:lpstr>Multitasking Requirements </vt:lpstr>
      <vt:lpstr>Exercise: Compare Multitasking Requirements from Multitasking Types PoV</vt:lpstr>
      <vt:lpstr>Cyclic Executive - The Super Loop </vt:lpstr>
      <vt:lpstr>Multi-Rate Cyclic Executive - The Super Loop </vt:lpstr>
      <vt:lpstr>Cyclic Executive - The Super Loop Revisited </vt:lpstr>
      <vt:lpstr>Super Loop as a Design Tool </vt:lpstr>
      <vt:lpstr>Foreground/Background </vt:lpstr>
      <vt:lpstr>Foreground/Background cont’d </vt:lpstr>
      <vt:lpstr>Foreground/Background cont’d </vt:lpstr>
      <vt:lpstr>RTOS</vt:lpstr>
      <vt:lpstr>RTOS = Kernel + … </vt:lpstr>
      <vt:lpstr>Kernel</vt:lpstr>
      <vt:lpstr>Scheduler </vt:lpstr>
      <vt:lpstr>RTOS Scheduling </vt:lpstr>
      <vt:lpstr>RTOS Benefits </vt:lpstr>
      <vt:lpstr>Exercise: Is it Preemptive or not?</vt:lpstr>
      <vt:lpstr>Event Triggered Designs vs. Time Triggered Designs </vt:lpstr>
      <vt:lpstr>A Time Triggered System </vt:lpstr>
      <vt:lpstr>Exercise: Answer the Question</vt:lpstr>
      <vt:lpstr>Assignment 4: Super Loop as a Design Tool </vt:lpstr>
      <vt:lpstr>Outline </vt:lpstr>
      <vt:lpstr>674 Overview </vt:lpstr>
      <vt:lpstr>System Design</vt:lpstr>
      <vt:lpstr>Detailed Design</vt:lpstr>
      <vt:lpstr>Outline </vt:lpstr>
      <vt:lpstr>Context Diagram </vt:lpstr>
      <vt:lpstr>Context Diagram Example </vt:lpstr>
      <vt:lpstr>Block Diagram </vt:lpstr>
      <vt:lpstr>S.O.L.I.D. Design Principles  </vt:lpstr>
      <vt:lpstr>Blocks Catalog </vt:lpstr>
      <vt:lpstr>Structural Architecture Patterns </vt:lpstr>
      <vt:lpstr>Communication Architecture Patterns</vt:lpstr>
      <vt:lpstr>Needed Files for a Project</vt:lpstr>
      <vt:lpstr>XX.h </vt:lpstr>
      <vt:lpstr>XX.c </vt:lpstr>
      <vt:lpstr>Detailing a Module </vt:lpstr>
      <vt:lpstr>A Good Read </vt:lpstr>
      <vt:lpstr>Outline </vt:lpstr>
      <vt:lpstr>Timing C/C’s of a Function </vt:lpstr>
      <vt:lpstr>Timing C/C’s of a Function cont’d </vt:lpstr>
      <vt:lpstr>Exercise: Timing C/C’s of a Function</vt:lpstr>
      <vt:lpstr>Food for Thought</vt:lpstr>
      <vt:lpstr>Timing Analysis Example </vt:lpstr>
      <vt:lpstr>Need for Balancing </vt:lpstr>
      <vt:lpstr>1 or More Update Examples </vt:lpstr>
      <vt:lpstr>Time Sandwich in Action</vt:lpstr>
      <vt:lpstr>What is the Problem?</vt:lpstr>
      <vt:lpstr>Need for Time Bounding </vt:lpstr>
      <vt:lpstr>Time-Triggering </vt:lpstr>
      <vt:lpstr>Time-Triggering Implementation Example</vt:lpstr>
      <vt:lpstr>Features of Time-Triggering </vt:lpstr>
      <vt:lpstr>Timing Analysis for Time-Triggering </vt:lpstr>
      <vt:lpstr>Schedulability Check for Time-Triggering </vt:lpstr>
      <vt:lpstr>Multi Staging is Crucial for Time-Triggering </vt:lpstr>
      <vt:lpstr>Multi Staging Examples </vt:lpstr>
      <vt:lpstr>Jitter </vt:lpstr>
      <vt:lpstr>Jitter Elimination in Time-Triggering </vt:lpstr>
      <vt:lpstr>Sebha Example  </vt:lpstr>
      <vt:lpstr>Sebha: Static Architecture </vt:lpstr>
      <vt:lpstr>Sebha: Detailed Design </vt:lpstr>
      <vt:lpstr>Sebha: Timing Analysis</vt:lpstr>
      <vt:lpstr>Sebha: Schedulability Check </vt:lpstr>
      <vt:lpstr>Outline </vt:lpstr>
      <vt:lpstr>Digital Clock</vt:lpstr>
      <vt:lpstr>Digital Clock Context Diagram </vt:lpstr>
      <vt:lpstr>HW Interfaces </vt:lpstr>
      <vt:lpstr>Development Environment </vt:lpstr>
      <vt:lpstr>Digital Clock States</vt:lpstr>
      <vt:lpstr>Normal State</vt:lpstr>
      <vt:lpstr>Set Hours State</vt:lpstr>
      <vt:lpstr>Set Minutes State</vt:lpstr>
      <vt:lpstr>Outline </vt:lpstr>
      <vt:lpstr>Context Diagram</vt:lpstr>
      <vt:lpstr>Motor Speed Control</vt:lpstr>
      <vt:lpstr>Display </vt:lpstr>
      <vt:lpstr>Motor Control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</dc:title>
  <dc:creator>amraldo</dc:creator>
  <cp:lastModifiedBy>ZeroX96</cp:lastModifiedBy>
  <cp:revision>342</cp:revision>
  <dcterms:created xsi:type="dcterms:W3CDTF">2006-08-16T00:00:00Z</dcterms:created>
  <dcterms:modified xsi:type="dcterms:W3CDTF">2021-08-01T20:29:37Z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98273d-f5aa-46da-8e10-241f6dcd5f2d_Enabled">
    <vt:lpwstr>true</vt:lpwstr>
  </property>
  <property fmtid="{D5CDD505-2E9C-101B-9397-08002B2CF9AE}" pid="3" name="MSIP_Label_e798273d-f5aa-46da-8e10-241f6dcd5f2d_SetDate">
    <vt:lpwstr>2021-06-26T09:23:32Z</vt:lpwstr>
  </property>
  <property fmtid="{D5CDD505-2E9C-101B-9397-08002B2CF9AE}" pid="4" name="MSIP_Label_e798273d-f5aa-46da-8e10-241f6dcd5f2d_Method">
    <vt:lpwstr>Standard</vt:lpwstr>
  </property>
  <property fmtid="{D5CDD505-2E9C-101B-9397-08002B2CF9AE}" pid="5" name="MSIP_Label_e798273d-f5aa-46da-8e10-241f6dcd5f2d_Name">
    <vt:lpwstr>e798273d-f5aa-46da-8e10-241f6dcd5f2d</vt:lpwstr>
  </property>
  <property fmtid="{D5CDD505-2E9C-101B-9397-08002B2CF9AE}" pid="6" name="MSIP_Label_e798273d-f5aa-46da-8e10-241f6dcd5f2d_SiteId">
    <vt:lpwstr>c760270c-f3da-4cfa-9737-03808ef5579f</vt:lpwstr>
  </property>
  <property fmtid="{D5CDD505-2E9C-101B-9397-08002B2CF9AE}" pid="7" name="MSIP_Label_e798273d-f5aa-46da-8e10-241f6dcd5f2d_ActionId">
    <vt:lpwstr>840cfdc1-3330-49bb-a1cd-734575a1b8fa</vt:lpwstr>
  </property>
  <property fmtid="{D5CDD505-2E9C-101B-9397-08002B2CF9AE}" pid="8" name="MSIP_Label_e798273d-f5aa-46da-8e10-241f6dcd5f2d_ContentBits">
    <vt:lpwstr>0</vt:lpwstr>
  </property>
</Properties>
</file>